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4"/>
  </p:notesMasterIdLst>
  <p:sldIdLst>
    <p:sldId id="256" r:id="rId2"/>
    <p:sldId id="257" r:id="rId3"/>
    <p:sldId id="267" r:id="rId4"/>
    <p:sldId id="262" r:id="rId5"/>
    <p:sldId id="261" r:id="rId6"/>
    <p:sldId id="263" r:id="rId7"/>
    <p:sldId id="265" r:id="rId8"/>
    <p:sldId id="270" r:id="rId9"/>
    <p:sldId id="271" r:id="rId10"/>
    <p:sldId id="272" r:id="rId11"/>
    <p:sldId id="274" r:id="rId12"/>
    <p:sldId id="281" r:id="rId13"/>
    <p:sldId id="276" r:id="rId14"/>
    <p:sldId id="283" r:id="rId15"/>
    <p:sldId id="277" r:id="rId16"/>
    <p:sldId id="278" r:id="rId17"/>
    <p:sldId id="279" r:id="rId18"/>
    <p:sldId id="280" r:id="rId19"/>
    <p:sldId id="285" r:id="rId20"/>
    <p:sldId id="284" r:id="rId21"/>
    <p:sldId id="286" r:id="rId22"/>
    <p:sldId id="287" r:id="rId23"/>
    <p:sldId id="289" r:id="rId24"/>
    <p:sldId id="292" r:id="rId25"/>
    <p:sldId id="290" r:id="rId26"/>
    <p:sldId id="293" r:id="rId27"/>
    <p:sldId id="294" r:id="rId28"/>
    <p:sldId id="295" r:id="rId29"/>
    <p:sldId id="296" r:id="rId30"/>
    <p:sldId id="297" r:id="rId31"/>
    <p:sldId id="299" r:id="rId32"/>
    <p:sldId id="298" r:id="rId3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7F7CDE3-7EAE-8049-A4BC-3C6B187A137A}">
          <p14:sldIdLst>
            <p14:sldId id="256"/>
            <p14:sldId id="257"/>
            <p14:sldId id="267"/>
            <p14:sldId id="262"/>
            <p14:sldId id="261"/>
            <p14:sldId id="263"/>
            <p14:sldId id="265"/>
            <p14:sldId id="270"/>
            <p14:sldId id="271"/>
            <p14:sldId id="272"/>
            <p14:sldId id="274"/>
            <p14:sldId id="281"/>
            <p14:sldId id="276"/>
            <p14:sldId id="283"/>
            <p14:sldId id="277"/>
            <p14:sldId id="278"/>
            <p14:sldId id="279"/>
            <p14:sldId id="280"/>
            <p14:sldId id="285"/>
            <p14:sldId id="284"/>
            <p14:sldId id="286"/>
            <p14:sldId id="287"/>
            <p14:sldId id="289"/>
            <p14:sldId id="292"/>
            <p14:sldId id="290"/>
            <p14:sldId id="293"/>
            <p14:sldId id="294"/>
            <p14:sldId id="295"/>
            <p14:sldId id="296"/>
            <p14:sldId id="297"/>
            <p14:sldId id="299"/>
            <p14:sldId id="298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>
        <p:scale>
          <a:sx n="95" d="100"/>
          <a:sy n="95" d="100"/>
        </p:scale>
        <p:origin x="-1288" y="-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notesMaster" Target="notesMasters/notesMaster1.xml"/><Relationship Id="rId35" Type="http://schemas.openxmlformats.org/officeDocument/2006/relationships/printerSettings" Target="printerSettings/printerSettings1.bin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viewProps" Target="viewProps.xml"/><Relationship Id="rId38" Type="http://schemas.openxmlformats.org/officeDocument/2006/relationships/theme" Target="theme/theme1.xml"/><Relationship Id="rId3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0D13B8-8F55-3E4B-83F6-AF687888A066}" type="datetimeFigureOut">
              <a:rPr lang="en-US" smtClean="0"/>
              <a:t>5/19/14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1C2D3C-5FFF-BB44-BAF8-99F1E4F158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679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1C2D3C-5FFF-BB44-BAF8-99F1E4F1581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1868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1C2D3C-5FFF-BB44-BAF8-99F1E4F1581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5471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1C2D3C-5FFF-BB44-BAF8-99F1E4F1581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3623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TitleSlideOverla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</p:pic>
      <p:grpSp>
        <p:nvGrpSpPr>
          <p:cNvPr id="53" name="Group 52"/>
          <p:cNvGrpSpPr/>
          <p:nvPr/>
        </p:nvGrpSpPr>
        <p:grpSpPr>
          <a:xfrm>
            <a:off x="103644" y="1997845"/>
            <a:ext cx="9264100" cy="3669157"/>
            <a:chOff x="103644" y="1997845"/>
            <a:chExt cx="9264100" cy="3669157"/>
          </a:xfrm>
        </p:grpSpPr>
        <p:sp>
          <p:nvSpPr>
            <p:cNvPr id="21" name="Freeform 20"/>
            <p:cNvSpPr/>
            <p:nvPr/>
          </p:nvSpPr>
          <p:spPr>
            <a:xfrm rot="15669120">
              <a:off x="3703491" y="-842257"/>
              <a:ext cx="2064406" cy="9264100"/>
            </a:xfrm>
            <a:custGeom>
              <a:avLst/>
              <a:gdLst>
                <a:gd name="connsiteX0" fmla="*/ 1104848 w 2209695"/>
                <a:gd name="connsiteY0" fmla="*/ 0 h 9154402"/>
                <a:gd name="connsiteX1" fmla="*/ 1104848 w 2209695"/>
                <a:gd name="connsiteY1" fmla="*/ 0 h 9154402"/>
                <a:gd name="connsiteX2" fmla="*/ 1886093 w 2209695"/>
                <a:gd name="connsiteY2" fmla="*/ 323604 h 9154402"/>
                <a:gd name="connsiteX3" fmla="*/ 2209694 w 2209695"/>
                <a:gd name="connsiteY3" fmla="*/ 1104850 h 9154402"/>
                <a:gd name="connsiteX4" fmla="*/ 2209695 w 2209695"/>
                <a:gd name="connsiteY4" fmla="*/ 9154402 h 9154402"/>
                <a:gd name="connsiteX5" fmla="*/ 2209695 w 2209695"/>
                <a:gd name="connsiteY5" fmla="*/ 9154402 h 9154402"/>
                <a:gd name="connsiteX6" fmla="*/ 2209695 w 2209695"/>
                <a:gd name="connsiteY6" fmla="*/ 9154402 h 9154402"/>
                <a:gd name="connsiteX7" fmla="*/ 0 w 2209695"/>
                <a:gd name="connsiteY7" fmla="*/ 9154402 h 9154402"/>
                <a:gd name="connsiteX8" fmla="*/ 0 w 2209695"/>
                <a:gd name="connsiteY8" fmla="*/ 9154402 h 9154402"/>
                <a:gd name="connsiteX9" fmla="*/ 0 w 2209695"/>
                <a:gd name="connsiteY9" fmla="*/ 9154402 h 9154402"/>
                <a:gd name="connsiteX10" fmla="*/ 0 w 2209695"/>
                <a:gd name="connsiteY10" fmla="*/ 1104848 h 9154402"/>
                <a:gd name="connsiteX11" fmla="*/ 323604 w 2209695"/>
                <a:gd name="connsiteY11" fmla="*/ 323603 h 9154402"/>
                <a:gd name="connsiteX12" fmla="*/ 1104850 w 2209695"/>
                <a:gd name="connsiteY12" fmla="*/ 2 h 9154402"/>
                <a:gd name="connsiteX13" fmla="*/ 1104848 w 2209695"/>
                <a:gd name="connsiteY13" fmla="*/ 0 h 9154402"/>
                <a:gd name="connsiteX0" fmla="*/ 1104848 w 2209695"/>
                <a:gd name="connsiteY0" fmla="*/ 0 h 9154402"/>
                <a:gd name="connsiteX1" fmla="*/ 1104848 w 2209695"/>
                <a:gd name="connsiteY1" fmla="*/ 0 h 9154402"/>
                <a:gd name="connsiteX2" fmla="*/ 1886093 w 2209695"/>
                <a:gd name="connsiteY2" fmla="*/ 323604 h 9154402"/>
                <a:gd name="connsiteX3" fmla="*/ 2209694 w 2209695"/>
                <a:gd name="connsiteY3" fmla="*/ 1104850 h 9154402"/>
                <a:gd name="connsiteX4" fmla="*/ 2209695 w 2209695"/>
                <a:gd name="connsiteY4" fmla="*/ 9154402 h 9154402"/>
                <a:gd name="connsiteX5" fmla="*/ 2209695 w 2209695"/>
                <a:gd name="connsiteY5" fmla="*/ 9154402 h 9154402"/>
                <a:gd name="connsiteX6" fmla="*/ 2209695 w 2209695"/>
                <a:gd name="connsiteY6" fmla="*/ 9154402 h 9154402"/>
                <a:gd name="connsiteX7" fmla="*/ 0 w 2209695"/>
                <a:gd name="connsiteY7" fmla="*/ 9154402 h 9154402"/>
                <a:gd name="connsiteX8" fmla="*/ 0 w 2209695"/>
                <a:gd name="connsiteY8" fmla="*/ 9154402 h 9154402"/>
                <a:gd name="connsiteX9" fmla="*/ 0 w 2209695"/>
                <a:gd name="connsiteY9" fmla="*/ 9154402 h 9154402"/>
                <a:gd name="connsiteX10" fmla="*/ 1503 w 2209695"/>
                <a:gd name="connsiteY10" fmla="*/ 8780893 h 9154402"/>
                <a:gd name="connsiteX11" fmla="*/ 0 w 2209695"/>
                <a:gd name="connsiteY11" fmla="*/ 1104848 h 9154402"/>
                <a:gd name="connsiteX12" fmla="*/ 323604 w 2209695"/>
                <a:gd name="connsiteY12" fmla="*/ 323603 h 9154402"/>
                <a:gd name="connsiteX13" fmla="*/ 1104850 w 2209695"/>
                <a:gd name="connsiteY13" fmla="*/ 2 h 9154402"/>
                <a:gd name="connsiteX14" fmla="*/ 1104848 w 2209695"/>
                <a:gd name="connsiteY14" fmla="*/ 0 h 9154402"/>
                <a:gd name="connsiteX0" fmla="*/ 1104848 w 2209695"/>
                <a:gd name="connsiteY0" fmla="*/ 0 h 9154402"/>
                <a:gd name="connsiteX1" fmla="*/ 1104848 w 2209695"/>
                <a:gd name="connsiteY1" fmla="*/ 0 h 9154402"/>
                <a:gd name="connsiteX2" fmla="*/ 1886093 w 2209695"/>
                <a:gd name="connsiteY2" fmla="*/ 323604 h 9154402"/>
                <a:gd name="connsiteX3" fmla="*/ 2209694 w 2209695"/>
                <a:gd name="connsiteY3" fmla="*/ 1104850 h 9154402"/>
                <a:gd name="connsiteX4" fmla="*/ 2209695 w 2209695"/>
                <a:gd name="connsiteY4" fmla="*/ 9154402 h 9154402"/>
                <a:gd name="connsiteX5" fmla="*/ 2209695 w 2209695"/>
                <a:gd name="connsiteY5" fmla="*/ 9154402 h 9154402"/>
                <a:gd name="connsiteX6" fmla="*/ 2209695 w 2209695"/>
                <a:gd name="connsiteY6" fmla="*/ 9154402 h 9154402"/>
                <a:gd name="connsiteX7" fmla="*/ 0 w 2209695"/>
                <a:gd name="connsiteY7" fmla="*/ 9154402 h 9154402"/>
                <a:gd name="connsiteX8" fmla="*/ 0 w 2209695"/>
                <a:gd name="connsiteY8" fmla="*/ 9154402 h 9154402"/>
                <a:gd name="connsiteX9" fmla="*/ 1503 w 2209695"/>
                <a:gd name="connsiteY9" fmla="*/ 8780893 h 9154402"/>
                <a:gd name="connsiteX10" fmla="*/ 0 w 2209695"/>
                <a:gd name="connsiteY10" fmla="*/ 1104848 h 9154402"/>
                <a:gd name="connsiteX11" fmla="*/ 323604 w 2209695"/>
                <a:gd name="connsiteY11" fmla="*/ 323603 h 9154402"/>
                <a:gd name="connsiteX12" fmla="*/ 1104850 w 2209695"/>
                <a:gd name="connsiteY12" fmla="*/ 2 h 9154402"/>
                <a:gd name="connsiteX13" fmla="*/ 1104848 w 2209695"/>
                <a:gd name="connsiteY13" fmla="*/ 0 h 9154402"/>
                <a:gd name="connsiteX0" fmla="*/ 1104848 w 2209695"/>
                <a:gd name="connsiteY0" fmla="*/ 0 h 9154402"/>
                <a:gd name="connsiteX1" fmla="*/ 1104848 w 2209695"/>
                <a:gd name="connsiteY1" fmla="*/ 0 h 9154402"/>
                <a:gd name="connsiteX2" fmla="*/ 1886093 w 2209695"/>
                <a:gd name="connsiteY2" fmla="*/ 323604 h 9154402"/>
                <a:gd name="connsiteX3" fmla="*/ 2209694 w 2209695"/>
                <a:gd name="connsiteY3" fmla="*/ 1104850 h 9154402"/>
                <a:gd name="connsiteX4" fmla="*/ 2209695 w 2209695"/>
                <a:gd name="connsiteY4" fmla="*/ 9154402 h 9154402"/>
                <a:gd name="connsiteX5" fmla="*/ 2209695 w 2209695"/>
                <a:gd name="connsiteY5" fmla="*/ 9154402 h 9154402"/>
                <a:gd name="connsiteX6" fmla="*/ 2209695 w 2209695"/>
                <a:gd name="connsiteY6" fmla="*/ 9154402 h 9154402"/>
                <a:gd name="connsiteX7" fmla="*/ 0 w 2209695"/>
                <a:gd name="connsiteY7" fmla="*/ 9154402 h 9154402"/>
                <a:gd name="connsiteX8" fmla="*/ 1503 w 2209695"/>
                <a:gd name="connsiteY8" fmla="*/ 8780893 h 9154402"/>
                <a:gd name="connsiteX9" fmla="*/ 0 w 2209695"/>
                <a:gd name="connsiteY9" fmla="*/ 1104848 h 9154402"/>
                <a:gd name="connsiteX10" fmla="*/ 323604 w 2209695"/>
                <a:gd name="connsiteY10" fmla="*/ 323603 h 9154402"/>
                <a:gd name="connsiteX11" fmla="*/ 1104850 w 2209695"/>
                <a:gd name="connsiteY11" fmla="*/ 2 h 9154402"/>
                <a:gd name="connsiteX12" fmla="*/ 1104848 w 2209695"/>
                <a:gd name="connsiteY12" fmla="*/ 0 h 9154402"/>
                <a:gd name="connsiteX0" fmla="*/ 1144487 w 2249334"/>
                <a:gd name="connsiteY0" fmla="*/ 0 h 9154755"/>
                <a:gd name="connsiteX1" fmla="*/ 1144487 w 2249334"/>
                <a:gd name="connsiteY1" fmla="*/ 0 h 9154755"/>
                <a:gd name="connsiteX2" fmla="*/ 1925732 w 2249334"/>
                <a:gd name="connsiteY2" fmla="*/ 323604 h 9154755"/>
                <a:gd name="connsiteX3" fmla="*/ 2249333 w 2249334"/>
                <a:gd name="connsiteY3" fmla="*/ 1104850 h 9154755"/>
                <a:gd name="connsiteX4" fmla="*/ 2249334 w 2249334"/>
                <a:gd name="connsiteY4" fmla="*/ 9154402 h 9154755"/>
                <a:gd name="connsiteX5" fmla="*/ 2249334 w 2249334"/>
                <a:gd name="connsiteY5" fmla="*/ 9154402 h 9154755"/>
                <a:gd name="connsiteX6" fmla="*/ 2249334 w 2249334"/>
                <a:gd name="connsiteY6" fmla="*/ 9154402 h 9154755"/>
                <a:gd name="connsiteX7" fmla="*/ 0 w 2249334"/>
                <a:gd name="connsiteY7" fmla="*/ 9154755 h 9154755"/>
                <a:gd name="connsiteX8" fmla="*/ 41142 w 2249334"/>
                <a:gd name="connsiteY8" fmla="*/ 8780893 h 9154755"/>
                <a:gd name="connsiteX9" fmla="*/ 39639 w 2249334"/>
                <a:gd name="connsiteY9" fmla="*/ 1104848 h 9154755"/>
                <a:gd name="connsiteX10" fmla="*/ 363243 w 2249334"/>
                <a:gd name="connsiteY10" fmla="*/ 323603 h 9154755"/>
                <a:gd name="connsiteX11" fmla="*/ 1144489 w 2249334"/>
                <a:gd name="connsiteY11" fmla="*/ 2 h 9154755"/>
                <a:gd name="connsiteX12" fmla="*/ 1144487 w 2249334"/>
                <a:gd name="connsiteY12" fmla="*/ 0 h 9154755"/>
                <a:gd name="connsiteX0" fmla="*/ 1104848 w 2209695"/>
                <a:gd name="connsiteY0" fmla="*/ 0 h 9154402"/>
                <a:gd name="connsiteX1" fmla="*/ 1104848 w 2209695"/>
                <a:gd name="connsiteY1" fmla="*/ 0 h 9154402"/>
                <a:gd name="connsiteX2" fmla="*/ 1886093 w 2209695"/>
                <a:gd name="connsiteY2" fmla="*/ 323604 h 9154402"/>
                <a:gd name="connsiteX3" fmla="*/ 2209694 w 2209695"/>
                <a:gd name="connsiteY3" fmla="*/ 1104850 h 9154402"/>
                <a:gd name="connsiteX4" fmla="*/ 2209695 w 2209695"/>
                <a:gd name="connsiteY4" fmla="*/ 9154402 h 9154402"/>
                <a:gd name="connsiteX5" fmla="*/ 2209695 w 2209695"/>
                <a:gd name="connsiteY5" fmla="*/ 9154402 h 9154402"/>
                <a:gd name="connsiteX6" fmla="*/ 2209695 w 2209695"/>
                <a:gd name="connsiteY6" fmla="*/ 9154402 h 9154402"/>
                <a:gd name="connsiteX7" fmla="*/ 1503 w 2209695"/>
                <a:gd name="connsiteY7" fmla="*/ 8780893 h 9154402"/>
                <a:gd name="connsiteX8" fmla="*/ 0 w 2209695"/>
                <a:gd name="connsiteY8" fmla="*/ 1104848 h 9154402"/>
                <a:gd name="connsiteX9" fmla="*/ 323604 w 2209695"/>
                <a:gd name="connsiteY9" fmla="*/ 323603 h 9154402"/>
                <a:gd name="connsiteX10" fmla="*/ 1104850 w 2209695"/>
                <a:gd name="connsiteY10" fmla="*/ 2 h 9154402"/>
                <a:gd name="connsiteX11" fmla="*/ 1104848 w 2209695"/>
                <a:gd name="connsiteY11" fmla="*/ 0 h 9154402"/>
                <a:gd name="connsiteX0" fmla="*/ 1104848 w 2209695"/>
                <a:gd name="connsiteY0" fmla="*/ 0 h 9154402"/>
                <a:gd name="connsiteX1" fmla="*/ 1104848 w 2209695"/>
                <a:gd name="connsiteY1" fmla="*/ 0 h 9154402"/>
                <a:gd name="connsiteX2" fmla="*/ 1886093 w 2209695"/>
                <a:gd name="connsiteY2" fmla="*/ 323604 h 9154402"/>
                <a:gd name="connsiteX3" fmla="*/ 2209694 w 2209695"/>
                <a:gd name="connsiteY3" fmla="*/ 1104850 h 9154402"/>
                <a:gd name="connsiteX4" fmla="*/ 2209695 w 2209695"/>
                <a:gd name="connsiteY4" fmla="*/ 9154402 h 9154402"/>
                <a:gd name="connsiteX5" fmla="*/ 2209695 w 2209695"/>
                <a:gd name="connsiteY5" fmla="*/ 9154402 h 9154402"/>
                <a:gd name="connsiteX6" fmla="*/ 2209695 w 2209695"/>
                <a:gd name="connsiteY6" fmla="*/ 9154402 h 9154402"/>
                <a:gd name="connsiteX7" fmla="*/ 37157 w 2209695"/>
                <a:gd name="connsiteY7" fmla="*/ 8792966 h 9154402"/>
                <a:gd name="connsiteX8" fmla="*/ 0 w 2209695"/>
                <a:gd name="connsiteY8" fmla="*/ 1104848 h 9154402"/>
                <a:gd name="connsiteX9" fmla="*/ 323604 w 2209695"/>
                <a:gd name="connsiteY9" fmla="*/ 323603 h 9154402"/>
                <a:gd name="connsiteX10" fmla="*/ 1104850 w 2209695"/>
                <a:gd name="connsiteY10" fmla="*/ 2 h 9154402"/>
                <a:gd name="connsiteX11" fmla="*/ 1104848 w 2209695"/>
                <a:gd name="connsiteY11" fmla="*/ 0 h 9154402"/>
                <a:gd name="connsiteX0" fmla="*/ 37157 w 2301135"/>
                <a:gd name="connsiteY0" fmla="*/ 8792966 h 9245842"/>
                <a:gd name="connsiteX1" fmla="*/ 0 w 2301135"/>
                <a:gd name="connsiteY1" fmla="*/ 1104848 h 9245842"/>
                <a:gd name="connsiteX2" fmla="*/ 323604 w 2301135"/>
                <a:gd name="connsiteY2" fmla="*/ 323603 h 9245842"/>
                <a:gd name="connsiteX3" fmla="*/ 1104850 w 2301135"/>
                <a:gd name="connsiteY3" fmla="*/ 2 h 9245842"/>
                <a:gd name="connsiteX4" fmla="*/ 1104848 w 2301135"/>
                <a:gd name="connsiteY4" fmla="*/ 0 h 9245842"/>
                <a:gd name="connsiteX5" fmla="*/ 1104848 w 2301135"/>
                <a:gd name="connsiteY5" fmla="*/ 0 h 9245842"/>
                <a:gd name="connsiteX6" fmla="*/ 1886093 w 2301135"/>
                <a:gd name="connsiteY6" fmla="*/ 323604 h 9245842"/>
                <a:gd name="connsiteX7" fmla="*/ 2209694 w 2301135"/>
                <a:gd name="connsiteY7" fmla="*/ 1104850 h 9245842"/>
                <a:gd name="connsiteX8" fmla="*/ 2209695 w 2301135"/>
                <a:gd name="connsiteY8" fmla="*/ 9154402 h 9245842"/>
                <a:gd name="connsiteX9" fmla="*/ 2209695 w 2301135"/>
                <a:gd name="connsiteY9" fmla="*/ 9154402 h 9245842"/>
                <a:gd name="connsiteX10" fmla="*/ 2301135 w 2301135"/>
                <a:gd name="connsiteY10" fmla="*/ 9245842 h 9245842"/>
                <a:gd name="connsiteX0" fmla="*/ 37157 w 2209695"/>
                <a:gd name="connsiteY0" fmla="*/ 8792966 h 9154402"/>
                <a:gd name="connsiteX1" fmla="*/ 0 w 2209695"/>
                <a:gd name="connsiteY1" fmla="*/ 1104848 h 9154402"/>
                <a:gd name="connsiteX2" fmla="*/ 323604 w 2209695"/>
                <a:gd name="connsiteY2" fmla="*/ 323603 h 9154402"/>
                <a:gd name="connsiteX3" fmla="*/ 1104850 w 2209695"/>
                <a:gd name="connsiteY3" fmla="*/ 2 h 9154402"/>
                <a:gd name="connsiteX4" fmla="*/ 1104848 w 2209695"/>
                <a:gd name="connsiteY4" fmla="*/ 0 h 9154402"/>
                <a:gd name="connsiteX5" fmla="*/ 1104848 w 2209695"/>
                <a:gd name="connsiteY5" fmla="*/ 0 h 9154402"/>
                <a:gd name="connsiteX6" fmla="*/ 1886093 w 2209695"/>
                <a:gd name="connsiteY6" fmla="*/ 323604 h 9154402"/>
                <a:gd name="connsiteX7" fmla="*/ 2209694 w 2209695"/>
                <a:gd name="connsiteY7" fmla="*/ 1104850 h 9154402"/>
                <a:gd name="connsiteX8" fmla="*/ 2209695 w 2209695"/>
                <a:gd name="connsiteY8" fmla="*/ 9154402 h 9154402"/>
                <a:gd name="connsiteX9" fmla="*/ 2209695 w 2209695"/>
                <a:gd name="connsiteY9" fmla="*/ 9154402 h 9154402"/>
                <a:gd name="connsiteX0" fmla="*/ 93577 w 2209695"/>
                <a:gd name="connsiteY0" fmla="*/ 8811781 h 9154402"/>
                <a:gd name="connsiteX1" fmla="*/ 0 w 2209695"/>
                <a:gd name="connsiteY1" fmla="*/ 1104848 h 9154402"/>
                <a:gd name="connsiteX2" fmla="*/ 323604 w 2209695"/>
                <a:gd name="connsiteY2" fmla="*/ 323603 h 9154402"/>
                <a:gd name="connsiteX3" fmla="*/ 1104850 w 2209695"/>
                <a:gd name="connsiteY3" fmla="*/ 2 h 9154402"/>
                <a:gd name="connsiteX4" fmla="*/ 1104848 w 2209695"/>
                <a:gd name="connsiteY4" fmla="*/ 0 h 9154402"/>
                <a:gd name="connsiteX5" fmla="*/ 1104848 w 2209695"/>
                <a:gd name="connsiteY5" fmla="*/ 0 h 9154402"/>
                <a:gd name="connsiteX6" fmla="*/ 1886093 w 2209695"/>
                <a:gd name="connsiteY6" fmla="*/ 323604 h 9154402"/>
                <a:gd name="connsiteX7" fmla="*/ 2209694 w 2209695"/>
                <a:gd name="connsiteY7" fmla="*/ 1104850 h 9154402"/>
                <a:gd name="connsiteX8" fmla="*/ 2209695 w 2209695"/>
                <a:gd name="connsiteY8" fmla="*/ 9154402 h 9154402"/>
                <a:gd name="connsiteX9" fmla="*/ 2209695 w 2209695"/>
                <a:gd name="connsiteY9" fmla="*/ 9154402 h 9154402"/>
                <a:gd name="connsiteX0" fmla="*/ 93577 w 2209695"/>
                <a:gd name="connsiteY0" fmla="*/ 8811781 h 9154402"/>
                <a:gd name="connsiteX1" fmla="*/ 0 w 2209695"/>
                <a:gd name="connsiteY1" fmla="*/ 1104848 h 9154402"/>
                <a:gd name="connsiteX2" fmla="*/ 323604 w 2209695"/>
                <a:gd name="connsiteY2" fmla="*/ 323603 h 9154402"/>
                <a:gd name="connsiteX3" fmla="*/ 1104850 w 2209695"/>
                <a:gd name="connsiteY3" fmla="*/ 2 h 9154402"/>
                <a:gd name="connsiteX4" fmla="*/ 1104848 w 2209695"/>
                <a:gd name="connsiteY4" fmla="*/ 0 h 9154402"/>
                <a:gd name="connsiteX5" fmla="*/ 1104848 w 2209695"/>
                <a:gd name="connsiteY5" fmla="*/ 0 h 9154402"/>
                <a:gd name="connsiteX6" fmla="*/ 1886093 w 2209695"/>
                <a:gd name="connsiteY6" fmla="*/ 323604 h 9154402"/>
                <a:gd name="connsiteX7" fmla="*/ 2209694 w 2209695"/>
                <a:gd name="connsiteY7" fmla="*/ 1104850 h 9154402"/>
                <a:gd name="connsiteX8" fmla="*/ 2209695 w 2209695"/>
                <a:gd name="connsiteY8" fmla="*/ 9154402 h 9154402"/>
                <a:gd name="connsiteX9" fmla="*/ 2209695 w 2209695"/>
                <a:gd name="connsiteY9" fmla="*/ 9154402 h 9154402"/>
                <a:gd name="connsiteX0" fmla="*/ 67397 w 2209695"/>
                <a:gd name="connsiteY0" fmla="*/ 8829966 h 9154402"/>
                <a:gd name="connsiteX1" fmla="*/ 0 w 2209695"/>
                <a:gd name="connsiteY1" fmla="*/ 1104848 h 9154402"/>
                <a:gd name="connsiteX2" fmla="*/ 323604 w 2209695"/>
                <a:gd name="connsiteY2" fmla="*/ 323603 h 9154402"/>
                <a:gd name="connsiteX3" fmla="*/ 1104850 w 2209695"/>
                <a:gd name="connsiteY3" fmla="*/ 2 h 9154402"/>
                <a:gd name="connsiteX4" fmla="*/ 1104848 w 2209695"/>
                <a:gd name="connsiteY4" fmla="*/ 0 h 9154402"/>
                <a:gd name="connsiteX5" fmla="*/ 1104848 w 2209695"/>
                <a:gd name="connsiteY5" fmla="*/ 0 h 9154402"/>
                <a:gd name="connsiteX6" fmla="*/ 1886093 w 2209695"/>
                <a:gd name="connsiteY6" fmla="*/ 323604 h 9154402"/>
                <a:gd name="connsiteX7" fmla="*/ 2209694 w 2209695"/>
                <a:gd name="connsiteY7" fmla="*/ 1104850 h 9154402"/>
                <a:gd name="connsiteX8" fmla="*/ 2209695 w 2209695"/>
                <a:gd name="connsiteY8" fmla="*/ 9154402 h 9154402"/>
                <a:gd name="connsiteX9" fmla="*/ 2209695 w 2209695"/>
                <a:gd name="connsiteY9" fmla="*/ 9154402 h 9154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09695" h="9154402">
                  <a:moveTo>
                    <a:pt x="67397" y="8829966"/>
                  </a:moveTo>
                  <a:lnTo>
                    <a:pt x="0" y="1104848"/>
                  </a:lnTo>
                  <a:cubicBezTo>
                    <a:pt x="0" y="811824"/>
                    <a:pt x="116404" y="530802"/>
                    <a:pt x="323604" y="323603"/>
                  </a:cubicBezTo>
                  <a:cubicBezTo>
                    <a:pt x="530804" y="116404"/>
                    <a:pt x="811826" y="1"/>
                    <a:pt x="1104850" y="2"/>
                  </a:cubicBezTo>
                  <a:lnTo>
                    <a:pt x="1104848" y="0"/>
                  </a:lnTo>
                  <a:lnTo>
                    <a:pt x="1104848" y="0"/>
                  </a:lnTo>
                  <a:cubicBezTo>
                    <a:pt x="1397872" y="0"/>
                    <a:pt x="1678894" y="116404"/>
                    <a:pt x="1886093" y="323604"/>
                  </a:cubicBezTo>
                  <a:cubicBezTo>
                    <a:pt x="2093292" y="530804"/>
                    <a:pt x="2209695" y="811826"/>
                    <a:pt x="2209694" y="1104850"/>
                  </a:cubicBezTo>
                  <a:cubicBezTo>
                    <a:pt x="2209694" y="3788034"/>
                    <a:pt x="2209695" y="6471218"/>
                    <a:pt x="2209695" y="9154402"/>
                  </a:cubicBezTo>
                  <a:lnTo>
                    <a:pt x="2209695" y="9154402"/>
                  </a:lnTo>
                </a:path>
              </a:pathLst>
            </a:custGeom>
            <a:solidFill>
              <a:srgbClr val="073779">
                <a:alpha val="80000"/>
              </a:srgbClr>
            </a:solidFill>
            <a:ln w="25400">
              <a:solidFill>
                <a:schemeClr val="accent2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3" name="Freeform 22"/>
            <p:cNvSpPr/>
            <p:nvPr/>
          </p:nvSpPr>
          <p:spPr>
            <a:xfrm rot="15660000">
              <a:off x="5179560" y="1579153"/>
              <a:ext cx="1040884" cy="7134813"/>
            </a:xfrm>
            <a:custGeom>
              <a:avLst/>
              <a:gdLst>
                <a:gd name="connsiteX0" fmla="*/ 498324 w 996648"/>
                <a:gd name="connsiteY0" fmla="*/ 0 h 6971904"/>
                <a:gd name="connsiteX1" fmla="*/ 498324 w 996648"/>
                <a:gd name="connsiteY1" fmla="*/ 0 h 6971904"/>
                <a:gd name="connsiteX2" fmla="*/ 850692 w 996648"/>
                <a:gd name="connsiteY2" fmla="*/ 145956 h 6971904"/>
                <a:gd name="connsiteX3" fmla="*/ 996647 w 996648"/>
                <a:gd name="connsiteY3" fmla="*/ 498325 h 6971904"/>
                <a:gd name="connsiteX4" fmla="*/ 996648 w 996648"/>
                <a:gd name="connsiteY4" fmla="*/ 6971904 h 6971904"/>
                <a:gd name="connsiteX5" fmla="*/ 996648 w 996648"/>
                <a:gd name="connsiteY5" fmla="*/ 6971904 h 6971904"/>
                <a:gd name="connsiteX6" fmla="*/ 996648 w 996648"/>
                <a:gd name="connsiteY6" fmla="*/ 6971904 h 6971904"/>
                <a:gd name="connsiteX7" fmla="*/ 0 w 996648"/>
                <a:gd name="connsiteY7" fmla="*/ 6971904 h 6971904"/>
                <a:gd name="connsiteX8" fmla="*/ 0 w 996648"/>
                <a:gd name="connsiteY8" fmla="*/ 6971904 h 6971904"/>
                <a:gd name="connsiteX9" fmla="*/ 0 w 996648"/>
                <a:gd name="connsiteY9" fmla="*/ 6971904 h 6971904"/>
                <a:gd name="connsiteX10" fmla="*/ 0 w 996648"/>
                <a:gd name="connsiteY10" fmla="*/ 498324 h 6971904"/>
                <a:gd name="connsiteX11" fmla="*/ 145956 w 996648"/>
                <a:gd name="connsiteY11" fmla="*/ 145956 h 6971904"/>
                <a:gd name="connsiteX12" fmla="*/ 498325 w 996648"/>
                <a:gd name="connsiteY12" fmla="*/ 1 h 6971904"/>
                <a:gd name="connsiteX13" fmla="*/ 498324 w 996648"/>
                <a:gd name="connsiteY13" fmla="*/ 0 h 6971904"/>
                <a:gd name="connsiteX0" fmla="*/ 498324 w 1051569"/>
                <a:gd name="connsiteY0" fmla="*/ 0 h 7134903"/>
                <a:gd name="connsiteX1" fmla="*/ 498324 w 1051569"/>
                <a:gd name="connsiteY1" fmla="*/ 0 h 7134903"/>
                <a:gd name="connsiteX2" fmla="*/ 850692 w 1051569"/>
                <a:gd name="connsiteY2" fmla="*/ 145956 h 7134903"/>
                <a:gd name="connsiteX3" fmla="*/ 996647 w 1051569"/>
                <a:gd name="connsiteY3" fmla="*/ 498325 h 7134903"/>
                <a:gd name="connsiteX4" fmla="*/ 996648 w 1051569"/>
                <a:gd name="connsiteY4" fmla="*/ 6971904 h 7134903"/>
                <a:gd name="connsiteX5" fmla="*/ 996648 w 1051569"/>
                <a:gd name="connsiteY5" fmla="*/ 6971904 h 7134903"/>
                <a:gd name="connsiteX6" fmla="*/ 1051569 w 1051569"/>
                <a:gd name="connsiteY6" fmla="*/ 7134903 h 7134903"/>
                <a:gd name="connsiteX7" fmla="*/ 0 w 1051569"/>
                <a:gd name="connsiteY7" fmla="*/ 6971904 h 7134903"/>
                <a:gd name="connsiteX8" fmla="*/ 0 w 1051569"/>
                <a:gd name="connsiteY8" fmla="*/ 6971904 h 7134903"/>
                <a:gd name="connsiteX9" fmla="*/ 0 w 1051569"/>
                <a:gd name="connsiteY9" fmla="*/ 6971904 h 7134903"/>
                <a:gd name="connsiteX10" fmla="*/ 0 w 1051569"/>
                <a:gd name="connsiteY10" fmla="*/ 498324 h 7134903"/>
                <a:gd name="connsiteX11" fmla="*/ 145956 w 1051569"/>
                <a:gd name="connsiteY11" fmla="*/ 145956 h 7134903"/>
                <a:gd name="connsiteX12" fmla="*/ 498325 w 1051569"/>
                <a:gd name="connsiteY12" fmla="*/ 1 h 7134903"/>
                <a:gd name="connsiteX13" fmla="*/ 498324 w 1051569"/>
                <a:gd name="connsiteY13" fmla="*/ 0 h 7134903"/>
                <a:gd name="connsiteX0" fmla="*/ 498324 w 1051569"/>
                <a:gd name="connsiteY0" fmla="*/ 0 h 7134903"/>
                <a:gd name="connsiteX1" fmla="*/ 498324 w 1051569"/>
                <a:gd name="connsiteY1" fmla="*/ 0 h 7134903"/>
                <a:gd name="connsiteX2" fmla="*/ 850692 w 1051569"/>
                <a:gd name="connsiteY2" fmla="*/ 145956 h 7134903"/>
                <a:gd name="connsiteX3" fmla="*/ 996647 w 1051569"/>
                <a:gd name="connsiteY3" fmla="*/ 498325 h 7134903"/>
                <a:gd name="connsiteX4" fmla="*/ 996648 w 1051569"/>
                <a:gd name="connsiteY4" fmla="*/ 6971904 h 7134903"/>
                <a:gd name="connsiteX5" fmla="*/ 1051569 w 1051569"/>
                <a:gd name="connsiteY5" fmla="*/ 7134903 h 7134903"/>
                <a:gd name="connsiteX6" fmla="*/ 0 w 1051569"/>
                <a:gd name="connsiteY6" fmla="*/ 6971904 h 7134903"/>
                <a:gd name="connsiteX7" fmla="*/ 0 w 1051569"/>
                <a:gd name="connsiteY7" fmla="*/ 6971904 h 7134903"/>
                <a:gd name="connsiteX8" fmla="*/ 0 w 1051569"/>
                <a:gd name="connsiteY8" fmla="*/ 6971904 h 7134903"/>
                <a:gd name="connsiteX9" fmla="*/ 0 w 1051569"/>
                <a:gd name="connsiteY9" fmla="*/ 498324 h 7134903"/>
                <a:gd name="connsiteX10" fmla="*/ 145956 w 1051569"/>
                <a:gd name="connsiteY10" fmla="*/ 145956 h 7134903"/>
                <a:gd name="connsiteX11" fmla="*/ 498325 w 1051569"/>
                <a:gd name="connsiteY11" fmla="*/ 1 h 7134903"/>
                <a:gd name="connsiteX12" fmla="*/ 498324 w 1051569"/>
                <a:gd name="connsiteY12" fmla="*/ 0 h 7134903"/>
                <a:gd name="connsiteX0" fmla="*/ 498324 w 1217677"/>
                <a:gd name="connsiteY0" fmla="*/ 0 h 7134903"/>
                <a:gd name="connsiteX1" fmla="*/ 498324 w 1217677"/>
                <a:gd name="connsiteY1" fmla="*/ 0 h 7134903"/>
                <a:gd name="connsiteX2" fmla="*/ 850692 w 1217677"/>
                <a:gd name="connsiteY2" fmla="*/ 145956 h 7134903"/>
                <a:gd name="connsiteX3" fmla="*/ 996647 w 1217677"/>
                <a:gd name="connsiteY3" fmla="*/ 498325 h 7134903"/>
                <a:gd name="connsiteX4" fmla="*/ 1051569 w 1217677"/>
                <a:gd name="connsiteY4" fmla="*/ 7134903 h 7134903"/>
                <a:gd name="connsiteX5" fmla="*/ 0 w 1217677"/>
                <a:gd name="connsiteY5" fmla="*/ 6971904 h 7134903"/>
                <a:gd name="connsiteX6" fmla="*/ 0 w 1217677"/>
                <a:gd name="connsiteY6" fmla="*/ 6971904 h 7134903"/>
                <a:gd name="connsiteX7" fmla="*/ 0 w 1217677"/>
                <a:gd name="connsiteY7" fmla="*/ 6971904 h 7134903"/>
                <a:gd name="connsiteX8" fmla="*/ 0 w 1217677"/>
                <a:gd name="connsiteY8" fmla="*/ 498324 h 7134903"/>
                <a:gd name="connsiteX9" fmla="*/ 145956 w 1217677"/>
                <a:gd name="connsiteY9" fmla="*/ 145956 h 7134903"/>
                <a:gd name="connsiteX10" fmla="*/ 498325 w 1217677"/>
                <a:gd name="connsiteY10" fmla="*/ 1 h 7134903"/>
                <a:gd name="connsiteX11" fmla="*/ 498324 w 1217677"/>
                <a:gd name="connsiteY11" fmla="*/ 0 h 7134903"/>
                <a:gd name="connsiteX0" fmla="*/ 498324 w 1051569"/>
                <a:gd name="connsiteY0" fmla="*/ 0 h 7134903"/>
                <a:gd name="connsiteX1" fmla="*/ 498324 w 1051569"/>
                <a:gd name="connsiteY1" fmla="*/ 0 h 7134903"/>
                <a:gd name="connsiteX2" fmla="*/ 850692 w 1051569"/>
                <a:gd name="connsiteY2" fmla="*/ 145956 h 7134903"/>
                <a:gd name="connsiteX3" fmla="*/ 996647 w 1051569"/>
                <a:gd name="connsiteY3" fmla="*/ 498325 h 7134903"/>
                <a:gd name="connsiteX4" fmla="*/ 1051569 w 1051569"/>
                <a:gd name="connsiteY4" fmla="*/ 7134903 h 7134903"/>
                <a:gd name="connsiteX5" fmla="*/ 0 w 1051569"/>
                <a:gd name="connsiteY5" fmla="*/ 6971904 h 7134903"/>
                <a:gd name="connsiteX6" fmla="*/ 0 w 1051569"/>
                <a:gd name="connsiteY6" fmla="*/ 6971904 h 7134903"/>
                <a:gd name="connsiteX7" fmla="*/ 0 w 1051569"/>
                <a:gd name="connsiteY7" fmla="*/ 6971904 h 7134903"/>
                <a:gd name="connsiteX8" fmla="*/ 0 w 1051569"/>
                <a:gd name="connsiteY8" fmla="*/ 498324 h 7134903"/>
                <a:gd name="connsiteX9" fmla="*/ 145956 w 1051569"/>
                <a:gd name="connsiteY9" fmla="*/ 145956 h 7134903"/>
                <a:gd name="connsiteX10" fmla="*/ 498325 w 1051569"/>
                <a:gd name="connsiteY10" fmla="*/ 1 h 7134903"/>
                <a:gd name="connsiteX11" fmla="*/ 498324 w 1051569"/>
                <a:gd name="connsiteY11" fmla="*/ 0 h 7134903"/>
                <a:gd name="connsiteX0" fmla="*/ 0 w 1143009"/>
                <a:gd name="connsiteY0" fmla="*/ 6971904 h 7226343"/>
                <a:gd name="connsiteX1" fmla="*/ 0 w 1143009"/>
                <a:gd name="connsiteY1" fmla="*/ 6971904 h 7226343"/>
                <a:gd name="connsiteX2" fmla="*/ 0 w 1143009"/>
                <a:gd name="connsiteY2" fmla="*/ 6971904 h 7226343"/>
                <a:gd name="connsiteX3" fmla="*/ 0 w 1143009"/>
                <a:gd name="connsiteY3" fmla="*/ 498324 h 7226343"/>
                <a:gd name="connsiteX4" fmla="*/ 145956 w 1143009"/>
                <a:gd name="connsiteY4" fmla="*/ 145956 h 7226343"/>
                <a:gd name="connsiteX5" fmla="*/ 498325 w 1143009"/>
                <a:gd name="connsiteY5" fmla="*/ 1 h 7226343"/>
                <a:gd name="connsiteX6" fmla="*/ 498324 w 1143009"/>
                <a:gd name="connsiteY6" fmla="*/ 0 h 7226343"/>
                <a:gd name="connsiteX7" fmla="*/ 498324 w 1143009"/>
                <a:gd name="connsiteY7" fmla="*/ 0 h 7226343"/>
                <a:gd name="connsiteX8" fmla="*/ 850692 w 1143009"/>
                <a:gd name="connsiteY8" fmla="*/ 145956 h 7226343"/>
                <a:gd name="connsiteX9" fmla="*/ 996647 w 1143009"/>
                <a:gd name="connsiteY9" fmla="*/ 498325 h 7226343"/>
                <a:gd name="connsiteX10" fmla="*/ 1143009 w 1143009"/>
                <a:gd name="connsiteY10" fmla="*/ 7226343 h 7226343"/>
                <a:gd name="connsiteX0" fmla="*/ 0 w 1095577"/>
                <a:gd name="connsiteY0" fmla="*/ 6971904 h 7197301"/>
                <a:gd name="connsiteX1" fmla="*/ 0 w 1095577"/>
                <a:gd name="connsiteY1" fmla="*/ 6971904 h 7197301"/>
                <a:gd name="connsiteX2" fmla="*/ 0 w 1095577"/>
                <a:gd name="connsiteY2" fmla="*/ 6971904 h 7197301"/>
                <a:gd name="connsiteX3" fmla="*/ 0 w 1095577"/>
                <a:gd name="connsiteY3" fmla="*/ 498324 h 7197301"/>
                <a:gd name="connsiteX4" fmla="*/ 145956 w 1095577"/>
                <a:gd name="connsiteY4" fmla="*/ 145956 h 7197301"/>
                <a:gd name="connsiteX5" fmla="*/ 498325 w 1095577"/>
                <a:gd name="connsiteY5" fmla="*/ 1 h 7197301"/>
                <a:gd name="connsiteX6" fmla="*/ 498324 w 1095577"/>
                <a:gd name="connsiteY6" fmla="*/ 0 h 7197301"/>
                <a:gd name="connsiteX7" fmla="*/ 498324 w 1095577"/>
                <a:gd name="connsiteY7" fmla="*/ 0 h 7197301"/>
                <a:gd name="connsiteX8" fmla="*/ 850692 w 1095577"/>
                <a:gd name="connsiteY8" fmla="*/ 145956 h 7197301"/>
                <a:gd name="connsiteX9" fmla="*/ 996647 w 1095577"/>
                <a:gd name="connsiteY9" fmla="*/ 498325 h 7197301"/>
                <a:gd name="connsiteX10" fmla="*/ 1095577 w 1095577"/>
                <a:gd name="connsiteY10" fmla="*/ 7197301 h 7197301"/>
                <a:gd name="connsiteX0" fmla="*/ 0 w 1045874"/>
                <a:gd name="connsiteY0" fmla="*/ 6971904 h 7103308"/>
                <a:gd name="connsiteX1" fmla="*/ 0 w 1045874"/>
                <a:gd name="connsiteY1" fmla="*/ 6971904 h 7103308"/>
                <a:gd name="connsiteX2" fmla="*/ 0 w 1045874"/>
                <a:gd name="connsiteY2" fmla="*/ 6971904 h 7103308"/>
                <a:gd name="connsiteX3" fmla="*/ 0 w 1045874"/>
                <a:gd name="connsiteY3" fmla="*/ 498324 h 7103308"/>
                <a:gd name="connsiteX4" fmla="*/ 145956 w 1045874"/>
                <a:gd name="connsiteY4" fmla="*/ 145956 h 7103308"/>
                <a:gd name="connsiteX5" fmla="*/ 498325 w 1045874"/>
                <a:gd name="connsiteY5" fmla="*/ 1 h 7103308"/>
                <a:gd name="connsiteX6" fmla="*/ 498324 w 1045874"/>
                <a:gd name="connsiteY6" fmla="*/ 0 h 7103308"/>
                <a:gd name="connsiteX7" fmla="*/ 498324 w 1045874"/>
                <a:gd name="connsiteY7" fmla="*/ 0 h 7103308"/>
                <a:gd name="connsiteX8" fmla="*/ 850692 w 1045874"/>
                <a:gd name="connsiteY8" fmla="*/ 145956 h 7103308"/>
                <a:gd name="connsiteX9" fmla="*/ 996647 w 1045874"/>
                <a:gd name="connsiteY9" fmla="*/ 498325 h 7103308"/>
                <a:gd name="connsiteX10" fmla="*/ 1045874 w 1045874"/>
                <a:gd name="connsiteY10" fmla="*/ 7103308 h 7103308"/>
                <a:gd name="connsiteX0" fmla="*/ 0 w 1040884"/>
                <a:gd name="connsiteY0" fmla="*/ 6971904 h 7134813"/>
                <a:gd name="connsiteX1" fmla="*/ 0 w 1040884"/>
                <a:gd name="connsiteY1" fmla="*/ 6971904 h 7134813"/>
                <a:gd name="connsiteX2" fmla="*/ 0 w 1040884"/>
                <a:gd name="connsiteY2" fmla="*/ 6971904 h 7134813"/>
                <a:gd name="connsiteX3" fmla="*/ 0 w 1040884"/>
                <a:gd name="connsiteY3" fmla="*/ 498324 h 7134813"/>
                <a:gd name="connsiteX4" fmla="*/ 145956 w 1040884"/>
                <a:gd name="connsiteY4" fmla="*/ 145956 h 7134813"/>
                <a:gd name="connsiteX5" fmla="*/ 498325 w 1040884"/>
                <a:gd name="connsiteY5" fmla="*/ 1 h 7134813"/>
                <a:gd name="connsiteX6" fmla="*/ 498324 w 1040884"/>
                <a:gd name="connsiteY6" fmla="*/ 0 h 7134813"/>
                <a:gd name="connsiteX7" fmla="*/ 498324 w 1040884"/>
                <a:gd name="connsiteY7" fmla="*/ 0 h 7134813"/>
                <a:gd name="connsiteX8" fmla="*/ 850692 w 1040884"/>
                <a:gd name="connsiteY8" fmla="*/ 145956 h 7134813"/>
                <a:gd name="connsiteX9" fmla="*/ 996647 w 1040884"/>
                <a:gd name="connsiteY9" fmla="*/ 498325 h 7134813"/>
                <a:gd name="connsiteX10" fmla="*/ 1040884 w 1040884"/>
                <a:gd name="connsiteY10" fmla="*/ 7134813 h 7134813"/>
                <a:gd name="connsiteX0" fmla="*/ 0 w 1040884"/>
                <a:gd name="connsiteY0" fmla="*/ 6971904 h 7134813"/>
                <a:gd name="connsiteX1" fmla="*/ 0 w 1040884"/>
                <a:gd name="connsiteY1" fmla="*/ 6971904 h 7134813"/>
                <a:gd name="connsiteX2" fmla="*/ 0 w 1040884"/>
                <a:gd name="connsiteY2" fmla="*/ 6971904 h 7134813"/>
                <a:gd name="connsiteX3" fmla="*/ 0 w 1040884"/>
                <a:gd name="connsiteY3" fmla="*/ 498324 h 7134813"/>
                <a:gd name="connsiteX4" fmla="*/ 145956 w 1040884"/>
                <a:gd name="connsiteY4" fmla="*/ 145956 h 7134813"/>
                <a:gd name="connsiteX5" fmla="*/ 498325 w 1040884"/>
                <a:gd name="connsiteY5" fmla="*/ 1 h 7134813"/>
                <a:gd name="connsiteX6" fmla="*/ 498324 w 1040884"/>
                <a:gd name="connsiteY6" fmla="*/ 0 h 7134813"/>
                <a:gd name="connsiteX7" fmla="*/ 498324 w 1040884"/>
                <a:gd name="connsiteY7" fmla="*/ 0 h 7134813"/>
                <a:gd name="connsiteX8" fmla="*/ 850692 w 1040884"/>
                <a:gd name="connsiteY8" fmla="*/ 145956 h 7134813"/>
                <a:gd name="connsiteX9" fmla="*/ 996647 w 1040884"/>
                <a:gd name="connsiteY9" fmla="*/ 498325 h 7134813"/>
                <a:gd name="connsiteX10" fmla="*/ 1040884 w 1040884"/>
                <a:gd name="connsiteY10" fmla="*/ 7134813 h 7134813"/>
                <a:gd name="connsiteX0" fmla="*/ 0 w 1040884"/>
                <a:gd name="connsiteY0" fmla="*/ 6971904 h 7134813"/>
                <a:gd name="connsiteX1" fmla="*/ 0 w 1040884"/>
                <a:gd name="connsiteY1" fmla="*/ 6971904 h 7134813"/>
                <a:gd name="connsiteX2" fmla="*/ 0 w 1040884"/>
                <a:gd name="connsiteY2" fmla="*/ 6971904 h 7134813"/>
                <a:gd name="connsiteX3" fmla="*/ 0 w 1040884"/>
                <a:gd name="connsiteY3" fmla="*/ 498324 h 7134813"/>
                <a:gd name="connsiteX4" fmla="*/ 145956 w 1040884"/>
                <a:gd name="connsiteY4" fmla="*/ 145956 h 7134813"/>
                <a:gd name="connsiteX5" fmla="*/ 498325 w 1040884"/>
                <a:gd name="connsiteY5" fmla="*/ 1 h 7134813"/>
                <a:gd name="connsiteX6" fmla="*/ 498324 w 1040884"/>
                <a:gd name="connsiteY6" fmla="*/ 0 h 7134813"/>
                <a:gd name="connsiteX7" fmla="*/ 498324 w 1040884"/>
                <a:gd name="connsiteY7" fmla="*/ 0 h 7134813"/>
                <a:gd name="connsiteX8" fmla="*/ 850692 w 1040884"/>
                <a:gd name="connsiteY8" fmla="*/ 145956 h 7134813"/>
                <a:gd name="connsiteX9" fmla="*/ 996647 w 1040884"/>
                <a:gd name="connsiteY9" fmla="*/ 498325 h 7134813"/>
                <a:gd name="connsiteX10" fmla="*/ 1040884 w 1040884"/>
                <a:gd name="connsiteY10" fmla="*/ 7134813 h 7134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40884" h="7134813">
                  <a:moveTo>
                    <a:pt x="0" y="6971904"/>
                  </a:moveTo>
                  <a:lnTo>
                    <a:pt x="0" y="6971904"/>
                  </a:lnTo>
                  <a:lnTo>
                    <a:pt x="0" y="6971904"/>
                  </a:lnTo>
                  <a:lnTo>
                    <a:pt x="0" y="498324"/>
                  </a:lnTo>
                  <a:cubicBezTo>
                    <a:pt x="0" y="366160"/>
                    <a:pt x="52502" y="239410"/>
                    <a:pt x="145956" y="145956"/>
                  </a:cubicBezTo>
                  <a:cubicBezTo>
                    <a:pt x="239410" y="52502"/>
                    <a:pt x="366161" y="1"/>
                    <a:pt x="498325" y="1"/>
                  </a:cubicBezTo>
                  <a:lnTo>
                    <a:pt x="498324" y="0"/>
                  </a:lnTo>
                  <a:lnTo>
                    <a:pt x="498324" y="0"/>
                  </a:lnTo>
                  <a:cubicBezTo>
                    <a:pt x="630488" y="0"/>
                    <a:pt x="757238" y="52502"/>
                    <a:pt x="850692" y="145956"/>
                  </a:cubicBezTo>
                  <a:cubicBezTo>
                    <a:pt x="944146" y="239410"/>
                    <a:pt x="996647" y="366161"/>
                    <a:pt x="996647" y="498325"/>
                  </a:cubicBezTo>
                  <a:cubicBezTo>
                    <a:pt x="1030126" y="1663149"/>
                    <a:pt x="1037566" y="5867764"/>
                    <a:pt x="1040884" y="7134813"/>
                  </a:cubicBezTo>
                </a:path>
              </a:pathLst>
            </a:custGeom>
            <a:solidFill>
              <a:schemeClr val="tx2">
                <a:alpha val="60000"/>
              </a:schemeClr>
            </a:solidFill>
            <a:ln>
              <a:solidFill>
                <a:schemeClr val="bg2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26" name="Freeform 25"/>
            <p:cNvSpPr/>
            <p:nvPr/>
          </p:nvSpPr>
          <p:spPr>
            <a:xfrm rot="15660000">
              <a:off x="6127955" y="-68851"/>
              <a:ext cx="932370" cy="5296611"/>
            </a:xfrm>
            <a:custGeom>
              <a:avLst/>
              <a:gdLst>
                <a:gd name="connsiteX0" fmla="*/ 457200 w 914400"/>
                <a:gd name="connsiteY0" fmla="*/ 0 h 6172200"/>
                <a:gd name="connsiteX1" fmla="*/ 457200 w 914400"/>
                <a:gd name="connsiteY1" fmla="*/ 0 h 6172200"/>
                <a:gd name="connsiteX2" fmla="*/ 780489 w 914400"/>
                <a:gd name="connsiteY2" fmla="*/ 133911 h 6172200"/>
                <a:gd name="connsiteX3" fmla="*/ 914399 w 914400"/>
                <a:gd name="connsiteY3" fmla="*/ 457201 h 6172200"/>
                <a:gd name="connsiteX4" fmla="*/ 914400 w 914400"/>
                <a:gd name="connsiteY4" fmla="*/ 6172200 h 6172200"/>
                <a:gd name="connsiteX5" fmla="*/ 914400 w 914400"/>
                <a:gd name="connsiteY5" fmla="*/ 6172200 h 6172200"/>
                <a:gd name="connsiteX6" fmla="*/ 914400 w 914400"/>
                <a:gd name="connsiteY6" fmla="*/ 6172200 h 6172200"/>
                <a:gd name="connsiteX7" fmla="*/ 0 w 914400"/>
                <a:gd name="connsiteY7" fmla="*/ 6172200 h 6172200"/>
                <a:gd name="connsiteX8" fmla="*/ 0 w 914400"/>
                <a:gd name="connsiteY8" fmla="*/ 6172200 h 6172200"/>
                <a:gd name="connsiteX9" fmla="*/ 0 w 914400"/>
                <a:gd name="connsiteY9" fmla="*/ 6172200 h 6172200"/>
                <a:gd name="connsiteX10" fmla="*/ 0 w 914400"/>
                <a:gd name="connsiteY10" fmla="*/ 457200 h 6172200"/>
                <a:gd name="connsiteX11" fmla="*/ 133911 w 914400"/>
                <a:gd name="connsiteY11" fmla="*/ 133911 h 6172200"/>
                <a:gd name="connsiteX12" fmla="*/ 457201 w 914400"/>
                <a:gd name="connsiteY12" fmla="*/ 1 h 6172200"/>
                <a:gd name="connsiteX13" fmla="*/ 457200 w 914400"/>
                <a:gd name="connsiteY13" fmla="*/ 0 h 6172200"/>
                <a:gd name="connsiteX0" fmla="*/ 457200 w 953241"/>
                <a:gd name="connsiteY0" fmla="*/ 0 h 6328114"/>
                <a:gd name="connsiteX1" fmla="*/ 457200 w 953241"/>
                <a:gd name="connsiteY1" fmla="*/ 0 h 6328114"/>
                <a:gd name="connsiteX2" fmla="*/ 780489 w 953241"/>
                <a:gd name="connsiteY2" fmla="*/ 133911 h 6328114"/>
                <a:gd name="connsiteX3" fmla="*/ 914399 w 953241"/>
                <a:gd name="connsiteY3" fmla="*/ 457201 h 6328114"/>
                <a:gd name="connsiteX4" fmla="*/ 914400 w 953241"/>
                <a:gd name="connsiteY4" fmla="*/ 6172200 h 6328114"/>
                <a:gd name="connsiteX5" fmla="*/ 914400 w 953241"/>
                <a:gd name="connsiteY5" fmla="*/ 6172200 h 6328114"/>
                <a:gd name="connsiteX6" fmla="*/ 953241 w 953241"/>
                <a:gd name="connsiteY6" fmla="*/ 6328114 h 6328114"/>
                <a:gd name="connsiteX7" fmla="*/ 0 w 953241"/>
                <a:gd name="connsiteY7" fmla="*/ 6172200 h 6328114"/>
                <a:gd name="connsiteX8" fmla="*/ 0 w 953241"/>
                <a:gd name="connsiteY8" fmla="*/ 6172200 h 6328114"/>
                <a:gd name="connsiteX9" fmla="*/ 0 w 953241"/>
                <a:gd name="connsiteY9" fmla="*/ 6172200 h 6328114"/>
                <a:gd name="connsiteX10" fmla="*/ 0 w 953241"/>
                <a:gd name="connsiteY10" fmla="*/ 457200 h 6328114"/>
                <a:gd name="connsiteX11" fmla="*/ 133911 w 953241"/>
                <a:gd name="connsiteY11" fmla="*/ 133911 h 6328114"/>
                <a:gd name="connsiteX12" fmla="*/ 457201 w 953241"/>
                <a:gd name="connsiteY12" fmla="*/ 1 h 6328114"/>
                <a:gd name="connsiteX13" fmla="*/ 457200 w 953241"/>
                <a:gd name="connsiteY13" fmla="*/ 0 h 6328114"/>
                <a:gd name="connsiteX0" fmla="*/ 457200 w 953241"/>
                <a:gd name="connsiteY0" fmla="*/ 0 h 6328114"/>
                <a:gd name="connsiteX1" fmla="*/ 457200 w 953241"/>
                <a:gd name="connsiteY1" fmla="*/ 0 h 6328114"/>
                <a:gd name="connsiteX2" fmla="*/ 780489 w 953241"/>
                <a:gd name="connsiteY2" fmla="*/ 133911 h 6328114"/>
                <a:gd name="connsiteX3" fmla="*/ 914399 w 953241"/>
                <a:gd name="connsiteY3" fmla="*/ 457201 h 6328114"/>
                <a:gd name="connsiteX4" fmla="*/ 914400 w 953241"/>
                <a:gd name="connsiteY4" fmla="*/ 6172200 h 6328114"/>
                <a:gd name="connsiteX5" fmla="*/ 953241 w 953241"/>
                <a:gd name="connsiteY5" fmla="*/ 6328114 h 6328114"/>
                <a:gd name="connsiteX6" fmla="*/ 0 w 953241"/>
                <a:gd name="connsiteY6" fmla="*/ 6172200 h 6328114"/>
                <a:gd name="connsiteX7" fmla="*/ 0 w 953241"/>
                <a:gd name="connsiteY7" fmla="*/ 6172200 h 6328114"/>
                <a:gd name="connsiteX8" fmla="*/ 0 w 953241"/>
                <a:gd name="connsiteY8" fmla="*/ 6172200 h 6328114"/>
                <a:gd name="connsiteX9" fmla="*/ 0 w 953241"/>
                <a:gd name="connsiteY9" fmla="*/ 457200 h 6328114"/>
                <a:gd name="connsiteX10" fmla="*/ 133911 w 953241"/>
                <a:gd name="connsiteY10" fmla="*/ 133911 h 6328114"/>
                <a:gd name="connsiteX11" fmla="*/ 457201 w 953241"/>
                <a:gd name="connsiteY11" fmla="*/ 1 h 6328114"/>
                <a:gd name="connsiteX12" fmla="*/ 457200 w 953241"/>
                <a:gd name="connsiteY12" fmla="*/ 0 h 6328114"/>
                <a:gd name="connsiteX0" fmla="*/ 457200 w 1105641"/>
                <a:gd name="connsiteY0" fmla="*/ 0 h 6328114"/>
                <a:gd name="connsiteX1" fmla="*/ 457200 w 1105641"/>
                <a:gd name="connsiteY1" fmla="*/ 0 h 6328114"/>
                <a:gd name="connsiteX2" fmla="*/ 780489 w 1105641"/>
                <a:gd name="connsiteY2" fmla="*/ 133911 h 6328114"/>
                <a:gd name="connsiteX3" fmla="*/ 914399 w 1105641"/>
                <a:gd name="connsiteY3" fmla="*/ 457201 h 6328114"/>
                <a:gd name="connsiteX4" fmla="*/ 953241 w 1105641"/>
                <a:gd name="connsiteY4" fmla="*/ 6328114 h 6328114"/>
                <a:gd name="connsiteX5" fmla="*/ 0 w 1105641"/>
                <a:gd name="connsiteY5" fmla="*/ 6172200 h 6328114"/>
                <a:gd name="connsiteX6" fmla="*/ 0 w 1105641"/>
                <a:gd name="connsiteY6" fmla="*/ 6172200 h 6328114"/>
                <a:gd name="connsiteX7" fmla="*/ 0 w 1105641"/>
                <a:gd name="connsiteY7" fmla="*/ 6172200 h 6328114"/>
                <a:gd name="connsiteX8" fmla="*/ 0 w 1105641"/>
                <a:gd name="connsiteY8" fmla="*/ 457200 h 6328114"/>
                <a:gd name="connsiteX9" fmla="*/ 133911 w 1105641"/>
                <a:gd name="connsiteY9" fmla="*/ 133911 h 6328114"/>
                <a:gd name="connsiteX10" fmla="*/ 457201 w 1105641"/>
                <a:gd name="connsiteY10" fmla="*/ 1 h 6328114"/>
                <a:gd name="connsiteX11" fmla="*/ 457200 w 1105641"/>
                <a:gd name="connsiteY11" fmla="*/ 0 h 6328114"/>
                <a:gd name="connsiteX0" fmla="*/ 457200 w 953241"/>
                <a:gd name="connsiteY0" fmla="*/ 0 h 6328114"/>
                <a:gd name="connsiteX1" fmla="*/ 457200 w 953241"/>
                <a:gd name="connsiteY1" fmla="*/ 0 h 6328114"/>
                <a:gd name="connsiteX2" fmla="*/ 780489 w 953241"/>
                <a:gd name="connsiteY2" fmla="*/ 133911 h 6328114"/>
                <a:gd name="connsiteX3" fmla="*/ 914399 w 953241"/>
                <a:gd name="connsiteY3" fmla="*/ 457201 h 6328114"/>
                <a:gd name="connsiteX4" fmla="*/ 953241 w 953241"/>
                <a:gd name="connsiteY4" fmla="*/ 6328114 h 6328114"/>
                <a:gd name="connsiteX5" fmla="*/ 0 w 953241"/>
                <a:gd name="connsiteY5" fmla="*/ 6172200 h 6328114"/>
                <a:gd name="connsiteX6" fmla="*/ 0 w 953241"/>
                <a:gd name="connsiteY6" fmla="*/ 6172200 h 6328114"/>
                <a:gd name="connsiteX7" fmla="*/ 0 w 953241"/>
                <a:gd name="connsiteY7" fmla="*/ 6172200 h 6328114"/>
                <a:gd name="connsiteX8" fmla="*/ 0 w 953241"/>
                <a:gd name="connsiteY8" fmla="*/ 457200 h 6328114"/>
                <a:gd name="connsiteX9" fmla="*/ 133911 w 953241"/>
                <a:gd name="connsiteY9" fmla="*/ 133911 h 6328114"/>
                <a:gd name="connsiteX10" fmla="*/ 457201 w 953241"/>
                <a:gd name="connsiteY10" fmla="*/ 1 h 6328114"/>
                <a:gd name="connsiteX11" fmla="*/ 457200 w 953241"/>
                <a:gd name="connsiteY11" fmla="*/ 0 h 6328114"/>
                <a:gd name="connsiteX0" fmla="*/ 457200 w 943191"/>
                <a:gd name="connsiteY0" fmla="*/ 0 h 6312729"/>
                <a:gd name="connsiteX1" fmla="*/ 457200 w 943191"/>
                <a:gd name="connsiteY1" fmla="*/ 0 h 6312729"/>
                <a:gd name="connsiteX2" fmla="*/ 780489 w 943191"/>
                <a:gd name="connsiteY2" fmla="*/ 133911 h 6312729"/>
                <a:gd name="connsiteX3" fmla="*/ 914399 w 943191"/>
                <a:gd name="connsiteY3" fmla="*/ 457201 h 6312729"/>
                <a:gd name="connsiteX4" fmla="*/ 942064 w 943191"/>
                <a:gd name="connsiteY4" fmla="*/ 6312729 h 6312729"/>
                <a:gd name="connsiteX5" fmla="*/ 0 w 943191"/>
                <a:gd name="connsiteY5" fmla="*/ 6172200 h 6312729"/>
                <a:gd name="connsiteX6" fmla="*/ 0 w 943191"/>
                <a:gd name="connsiteY6" fmla="*/ 6172200 h 6312729"/>
                <a:gd name="connsiteX7" fmla="*/ 0 w 943191"/>
                <a:gd name="connsiteY7" fmla="*/ 6172200 h 6312729"/>
                <a:gd name="connsiteX8" fmla="*/ 0 w 943191"/>
                <a:gd name="connsiteY8" fmla="*/ 457200 h 6312729"/>
                <a:gd name="connsiteX9" fmla="*/ 133911 w 943191"/>
                <a:gd name="connsiteY9" fmla="*/ 133911 h 6312729"/>
                <a:gd name="connsiteX10" fmla="*/ 457201 w 943191"/>
                <a:gd name="connsiteY10" fmla="*/ 1 h 6312729"/>
                <a:gd name="connsiteX11" fmla="*/ 457200 w 943191"/>
                <a:gd name="connsiteY11" fmla="*/ 0 h 6312729"/>
                <a:gd name="connsiteX0" fmla="*/ 0 w 1033504"/>
                <a:gd name="connsiteY0" fmla="*/ 6172200 h 6404169"/>
                <a:gd name="connsiteX1" fmla="*/ 0 w 1033504"/>
                <a:gd name="connsiteY1" fmla="*/ 6172200 h 6404169"/>
                <a:gd name="connsiteX2" fmla="*/ 0 w 1033504"/>
                <a:gd name="connsiteY2" fmla="*/ 6172200 h 6404169"/>
                <a:gd name="connsiteX3" fmla="*/ 0 w 1033504"/>
                <a:gd name="connsiteY3" fmla="*/ 457200 h 6404169"/>
                <a:gd name="connsiteX4" fmla="*/ 133911 w 1033504"/>
                <a:gd name="connsiteY4" fmla="*/ 133911 h 6404169"/>
                <a:gd name="connsiteX5" fmla="*/ 457201 w 1033504"/>
                <a:gd name="connsiteY5" fmla="*/ 1 h 6404169"/>
                <a:gd name="connsiteX6" fmla="*/ 457200 w 1033504"/>
                <a:gd name="connsiteY6" fmla="*/ 0 h 6404169"/>
                <a:gd name="connsiteX7" fmla="*/ 457200 w 1033504"/>
                <a:gd name="connsiteY7" fmla="*/ 0 h 6404169"/>
                <a:gd name="connsiteX8" fmla="*/ 780489 w 1033504"/>
                <a:gd name="connsiteY8" fmla="*/ 133911 h 6404169"/>
                <a:gd name="connsiteX9" fmla="*/ 914399 w 1033504"/>
                <a:gd name="connsiteY9" fmla="*/ 457201 h 6404169"/>
                <a:gd name="connsiteX10" fmla="*/ 1033504 w 1033504"/>
                <a:gd name="connsiteY10" fmla="*/ 6404169 h 6404169"/>
                <a:gd name="connsiteX0" fmla="*/ 0 w 1007327"/>
                <a:gd name="connsiteY0" fmla="*/ 6172200 h 6354462"/>
                <a:gd name="connsiteX1" fmla="*/ 0 w 1007327"/>
                <a:gd name="connsiteY1" fmla="*/ 6172200 h 6354462"/>
                <a:gd name="connsiteX2" fmla="*/ 0 w 1007327"/>
                <a:gd name="connsiteY2" fmla="*/ 6172200 h 6354462"/>
                <a:gd name="connsiteX3" fmla="*/ 0 w 1007327"/>
                <a:gd name="connsiteY3" fmla="*/ 457200 h 6354462"/>
                <a:gd name="connsiteX4" fmla="*/ 133911 w 1007327"/>
                <a:gd name="connsiteY4" fmla="*/ 133911 h 6354462"/>
                <a:gd name="connsiteX5" fmla="*/ 457201 w 1007327"/>
                <a:gd name="connsiteY5" fmla="*/ 1 h 6354462"/>
                <a:gd name="connsiteX6" fmla="*/ 457200 w 1007327"/>
                <a:gd name="connsiteY6" fmla="*/ 0 h 6354462"/>
                <a:gd name="connsiteX7" fmla="*/ 457200 w 1007327"/>
                <a:gd name="connsiteY7" fmla="*/ 0 h 6354462"/>
                <a:gd name="connsiteX8" fmla="*/ 780489 w 1007327"/>
                <a:gd name="connsiteY8" fmla="*/ 133911 h 6354462"/>
                <a:gd name="connsiteX9" fmla="*/ 914399 w 1007327"/>
                <a:gd name="connsiteY9" fmla="*/ 457201 h 6354462"/>
                <a:gd name="connsiteX10" fmla="*/ 1007327 w 1007327"/>
                <a:gd name="connsiteY10" fmla="*/ 6354462 h 6354462"/>
                <a:gd name="connsiteX0" fmla="*/ 0 w 1029242"/>
                <a:gd name="connsiteY0" fmla="*/ 6172200 h 6330704"/>
                <a:gd name="connsiteX1" fmla="*/ 0 w 1029242"/>
                <a:gd name="connsiteY1" fmla="*/ 6172200 h 6330704"/>
                <a:gd name="connsiteX2" fmla="*/ 0 w 1029242"/>
                <a:gd name="connsiteY2" fmla="*/ 6172200 h 6330704"/>
                <a:gd name="connsiteX3" fmla="*/ 0 w 1029242"/>
                <a:gd name="connsiteY3" fmla="*/ 457200 h 6330704"/>
                <a:gd name="connsiteX4" fmla="*/ 133911 w 1029242"/>
                <a:gd name="connsiteY4" fmla="*/ 133911 h 6330704"/>
                <a:gd name="connsiteX5" fmla="*/ 457201 w 1029242"/>
                <a:gd name="connsiteY5" fmla="*/ 1 h 6330704"/>
                <a:gd name="connsiteX6" fmla="*/ 457200 w 1029242"/>
                <a:gd name="connsiteY6" fmla="*/ 0 h 6330704"/>
                <a:gd name="connsiteX7" fmla="*/ 457200 w 1029242"/>
                <a:gd name="connsiteY7" fmla="*/ 0 h 6330704"/>
                <a:gd name="connsiteX8" fmla="*/ 780489 w 1029242"/>
                <a:gd name="connsiteY8" fmla="*/ 133911 h 6330704"/>
                <a:gd name="connsiteX9" fmla="*/ 914399 w 1029242"/>
                <a:gd name="connsiteY9" fmla="*/ 457201 h 6330704"/>
                <a:gd name="connsiteX10" fmla="*/ 1029242 w 1029242"/>
                <a:gd name="connsiteY10" fmla="*/ 6330704 h 6330704"/>
                <a:gd name="connsiteX0" fmla="*/ 0 w 964937"/>
                <a:gd name="connsiteY0" fmla="*/ 6172200 h 6306905"/>
                <a:gd name="connsiteX1" fmla="*/ 0 w 964937"/>
                <a:gd name="connsiteY1" fmla="*/ 6172200 h 6306905"/>
                <a:gd name="connsiteX2" fmla="*/ 0 w 964937"/>
                <a:gd name="connsiteY2" fmla="*/ 6172200 h 6306905"/>
                <a:gd name="connsiteX3" fmla="*/ 0 w 964937"/>
                <a:gd name="connsiteY3" fmla="*/ 457200 h 6306905"/>
                <a:gd name="connsiteX4" fmla="*/ 133911 w 964937"/>
                <a:gd name="connsiteY4" fmla="*/ 133911 h 6306905"/>
                <a:gd name="connsiteX5" fmla="*/ 457201 w 964937"/>
                <a:gd name="connsiteY5" fmla="*/ 1 h 6306905"/>
                <a:gd name="connsiteX6" fmla="*/ 457200 w 964937"/>
                <a:gd name="connsiteY6" fmla="*/ 0 h 6306905"/>
                <a:gd name="connsiteX7" fmla="*/ 457200 w 964937"/>
                <a:gd name="connsiteY7" fmla="*/ 0 h 6306905"/>
                <a:gd name="connsiteX8" fmla="*/ 780489 w 964937"/>
                <a:gd name="connsiteY8" fmla="*/ 133911 h 6306905"/>
                <a:gd name="connsiteX9" fmla="*/ 914399 w 964937"/>
                <a:gd name="connsiteY9" fmla="*/ 457201 h 6306905"/>
                <a:gd name="connsiteX10" fmla="*/ 964937 w 964937"/>
                <a:gd name="connsiteY10" fmla="*/ 6306905 h 6306905"/>
                <a:gd name="connsiteX0" fmla="*/ 0 w 958626"/>
                <a:gd name="connsiteY0" fmla="*/ 6172200 h 6346750"/>
                <a:gd name="connsiteX1" fmla="*/ 0 w 958626"/>
                <a:gd name="connsiteY1" fmla="*/ 6172200 h 6346750"/>
                <a:gd name="connsiteX2" fmla="*/ 0 w 958626"/>
                <a:gd name="connsiteY2" fmla="*/ 6172200 h 6346750"/>
                <a:gd name="connsiteX3" fmla="*/ 0 w 958626"/>
                <a:gd name="connsiteY3" fmla="*/ 457200 h 6346750"/>
                <a:gd name="connsiteX4" fmla="*/ 133911 w 958626"/>
                <a:gd name="connsiteY4" fmla="*/ 133911 h 6346750"/>
                <a:gd name="connsiteX5" fmla="*/ 457201 w 958626"/>
                <a:gd name="connsiteY5" fmla="*/ 1 h 6346750"/>
                <a:gd name="connsiteX6" fmla="*/ 457200 w 958626"/>
                <a:gd name="connsiteY6" fmla="*/ 0 h 6346750"/>
                <a:gd name="connsiteX7" fmla="*/ 457200 w 958626"/>
                <a:gd name="connsiteY7" fmla="*/ 0 h 6346750"/>
                <a:gd name="connsiteX8" fmla="*/ 780489 w 958626"/>
                <a:gd name="connsiteY8" fmla="*/ 133911 h 6346750"/>
                <a:gd name="connsiteX9" fmla="*/ 914399 w 958626"/>
                <a:gd name="connsiteY9" fmla="*/ 457201 h 6346750"/>
                <a:gd name="connsiteX10" fmla="*/ 958626 w 958626"/>
                <a:gd name="connsiteY10" fmla="*/ 6346750 h 6346750"/>
                <a:gd name="connsiteX0" fmla="*/ 0 w 960730"/>
                <a:gd name="connsiteY0" fmla="*/ 6172200 h 6333468"/>
                <a:gd name="connsiteX1" fmla="*/ 0 w 960730"/>
                <a:gd name="connsiteY1" fmla="*/ 6172200 h 6333468"/>
                <a:gd name="connsiteX2" fmla="*/ 0 w 960730"/>
                <a:gd name="connsiteY2" fmla="*/ 6172200 h 6333468"/>
                <a:gd name="connsiteX3" fmla="*/ 0 w 960730"/>
                <a:gd name="connsiteY3" fmla="*/ 457200 h 6333468"/>
                <a:gd name="connsiteX4" fmla="*/ 133911 w 960730"/>
                <a:gd name="connsiteY4" fmla="*/ 133911 h 6333468"/>
                <a:gd name="connsiteX5" fmla="*/ 457201 w 960730"/>
                <a:gd name="connsiteY5" fmla="*/ 1 h 6333468"/>
                <a:gd name="connsiteX6" fmla="*/ 457200 w 960730"/>
                <a:gd name="connsiteY6" fmla="*/ 0 h 6333468"/>
                <a:gd name="connsiteX7" fmla="*/ 457200 w 960730"/>
                <a:gd name="connsiteY7" fmla="*/ 0 h 6333468"/>
                <a:gd name="connsiteX8" fmla="*/ 780489 w 960730"/>
                <a:gd name="connsiteY8" fmla="*/ 133911 h 6333468"/>
                <a:gd name="connsiteX9" fmla="*/ 914399 w 960730"/>
                <a:gd name="connsiteY9" fmla="*/ 457201 h 6333468"/>
                <a:gd name="connsiteX10" fmla="*/ 960730 w 960730"/>
                <a:gd name="connsiteY10" fmla="*/ 6333468 h 6333468"/>
                <a:gd name="connsiteX0" fmla="*/ 0 w 962833"/>
                <a:gd name="connsiteY0" fmla="*/ 6172200 h 6320186"/>
                <a:gd name="connsiteX1" fmla="*/ 0 w 962833"/>
                <a:gd name="connsiteY1" fmla="*/ 6172200 h 6320186"/>
                <a:gd name="connsiteX2" fmla="*/ 0 w 962833"/>
                <a:gd name="connsiteY2" fmla="*/ 6172200 h 6320186"/>
                <a:gd name="connsiteX3" fmla="*/ 0 w 962833"/>
                <a:gd name="connsiteY3" fmla="*/ 457200 h 6320186"/>
                <a:gd name="connsiteX4" fmla="*/ 133911 w 962833"/>
                <a:gd name="connsiteY4" fmla="*/ 133911 h 6320186"/>
                <a:gd name="connsiteX5" fmla="*/ 457201 w 962833"/>
                <a:gd name="connsiteY5" fmla="*/ 1 h 6320186"/>
                <a:gd name="connsiteX6" fmla="*/ 457200 w 962833"/>
                <a:gd name="connsiteY6" fmla="*/ 0 h 6320186"/>
                <a:gd name="connsiteX7" fmla="*/ 457200 w 962833"/>
                <a:gd name="connsiteY7" fmla="*/ 0 h 6320186"/>
                <a:gd name="connsiteX8" fmla="*/ 780489 w 962833"/>
                <a:gd name="connsiteY8" fmla="*/ 133911 h 6320186"/>
                <a:gd name="connsiteX9" fmla="*/ 914399 w 962833"/>
                <a:gd name="connsiteY9" fmla="*/ 457201 h 6320186"/>
                <a:gd name="connsiteX10" fmla="*/ 962833 w 962833"/>
                <a:gd name="connsiteY10" fmla="*/ 6320186 h 6320186"/>
                <a:gd name="connsiteX0" fmla="*/ 0 w 962833"/>
                <a:gd name="connsiteY0" fmla="*/ 6172200 h 6320186"/>
                <a:gd name="connsiteX1" fmla="*/ 0 w 962833"/>
                <a:gd name="connsiteY1" fmla="*/ 6172200 h 6320186"/>
                <a:gd name="connsiteX2" fmla="*/ 5534 w 962833"/>
                <a:gd name="connsiteY2" fmla="*/ 6164375 h 6320186"/>
                <a:gd name="connsiteX3" fmla="*/ 0 w 962833"/>
                <a:gd name="connsiteY3" fmla="*/ 457200 h 6320186"/>
                <a:gd name="connsiteX4" fmla="*/ 133911 w 962833"/>
                <a:gd name="connsiteY4" fmla="*/ 133911 h 6320186"/>
                <a:gd name="connsiteX5" fmla="*/ 457201 w 962833"/>
                <a:gd name="connsiteY5" fmla="*/ 1 h 6320186"/>
                <a:gd name="connsiteX6" fmla="*/ 457200 w 962833"/>
                <a:gd name="connsiteY6" fmla="*/ 0 h 6320186"/>
                <a:gd name="connsiteX7" fmla="*/ 457200 w 962833"/>
                <a:gd name="connsiteY7" fmla="*/ 0 h 6320186"/>
                <a:gd name="connsiteX8" fmla="*/ 780489 w 962833"/>
                <a:gd name="connsiteY8" fmla="*/ 133911 h 6320186"/>
                <a:gd name="connsiteX9" fmla="*/ 914399 w 962833"/>
                <a:gd name="connsiteY9" fmla="*/ 457201 h 6320186"/>
                <a:gd name="connsiteX10" fmla="*/ 962833 w 962833"/>
                <a:gd name="connsiteY10" fmla="*/ 6320186 h 6320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62833" h="6320186">
                  <a:moveTo>
                    <a:pt x="0" y="6172200"/>
                  </a:moveTo>
                  <a:lnTo>
                    <a:pt x="0" y="6172200"/>
                  </a:lnTo>
                  <a:lnTo>
                    <a:pt x="5534" y="6164375"/>
                  </a:lnTo>
                  <a:cubicBezTo>
                    <a:pt x="3689" y="4261983"/>
                    <a:pt x="1845" y="2359592"/>
                    <a:pt x="0" y="457200"/>
                  </a:cubicBezTo>
                  <a:cubicBezTo>
                    <a:pt x="0" y="335943"/>
                    <a:pt x="48169" y="219652"/>
                    <a:pt x="133911" y="133911"/>
                  </a:cubicBezTo>
                  <a:cubicBezTo>
                    <a:pt x="219653" y="48169"/>
                    <a:pt x="335944" y="0"/>
                    <a:pt x="457201" y="1"/>
                  </a:cubicBezTo>
                  <a:lnTo>
                    <a:pt x="457200" y="0"/>
                  </a:lnTo>
                  <a:lnTo>
                    <a:pt x="457200" y="0"/>
                  </a:lnTo>
                  <a:cubicBezTo>
                    <a:pt x="578457" y="0"/>
                    <a:pt x="694748" y="48169"/>
                    <a:pt x="780489" y="133911"/>
                  </a:cubicBezTo>
                  <a:cubicBezTo>
                    <a:pt x="866231" y="219653"/>
                    <a:pt x="914400" y="335944"/>
                    <a:pt x="914399" y="457201"/>
                  </a:cubicBezTo>
                  <a:cubicBezTo>
                    <a:pt x="943191" y="1489568"/>
                    <a:pt x="870354" y="4525828"/>
                    <a:pt x="962833" y="6320186"/>
                  </a:cubicBezTo>
                </a:path>
              </a:pathLst>
            </a:custGeom>
            <a:solidFill>
              <a:schemeClr val="tx2">
                <a:alpha val="50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4" name="Freeform 23"/>
            <p:cNvSpPr/>
            <p:nvPr/>
          </p:nvSpPr>
          <p:spPr>
            <a:xfrm rot="15660000">
              <a:off x="5624128" y="-611284"/>
              <a:ext cx="962833" cy="6320186"/>
            </a:xfrm>
            <a:custGeom>
              <a:avLst/>
              <a:gdLst>
                <a:gd name="connsiteX0" fmla="*/ 457200 w 914400"/>
                <a:gd name="connsiteY0" fmla="*/ 0 h 6172200"/>
                <a:gd name="connsiteX1" fmla="*/ 457200 w 914400"/>
                <a:gd name="connsiteY1" fmla="*/ 0 h 6172200"/>
                <a:gd name="connsiteX2" fmla="*/ 780489 w 914400"/>
                <a:gd name="connsiteY2" fmla="*/ 133911 h 6172200"/>
                <a:gd name="connsiteX3" fmla="*/ 914399 w 914400"/>
                <a:gd name="connsiteY3" fmla="*/ 457201 h 6172200"/>
                <a:gd name="connsiteX4" fmla="*/ 914400 w 914400"/>
                <a:gd name="connsiteY4" fmla="*/ 6172200 h 6172200"/>
                <a:gd name="connsiteX5" fmla="*/ 914400 w 914400"/>
                <a:gd name="connsiteY5" fmla="*/ 6172200 h 6172200"/>
                <a:gd name="connsiteX6" fmla="*/ 914400 w 914400"/>
                <a:gd name="connsiteY6" fmla="*/ 6172200 h 6172200"/>
                <a:gd name="connsiteX7" fmla="*/ 0 w 914400"/>
                <a:gd name="connsiteY7" fmla="*/ 6172200 h 6172200"/>
                <a:gd name="connsiteX8" fmla="*/ 0 w 914400"/>
                <a:gd name="connsiteY8" fmla="*/ 6172200 h 6172200"/>
                <a:gd name="connsiteX9" fmla="*/ 0 w 914400"/>
                <a:gd name="connsiteY9" fmla="*/ 6172200 h 6172200"/>
                <a:gd name="connsiteX10" fmla="*/ 0 w 914400"/>
                <a:gd name="connsiteY10" fmla="*/ 457200 h 6172200"/>
                <a:gd name="connsiteX11" fmla="*/ 133911 w 914400"/>
                <a:gd name="connsiteY11" fmla="*/ 133911 h 6172200"/>
                <a:gd name="connsiteX12" fmla="*/ 457201 w 914400"/>
                <a:gd name="connsiteY12" fmla="*/ 1 h 6172200"/>
                <a:gd name="connsiteX13" fmla="*/ 457200 w 914400"/>
                <a:gd name="connsiteY13" fmla="*/ 0 h 6172200"/>
                <a:gd name="connsiteX0" fmla="*/ 457200 w 953241"/>
                <a:gd name="connsiteY0" fmla="*/ 0 h 6328114"/>
                <a:gd name="connsiteX1" fmla="*/ 457200 w 953241"/>
                <a:gd name="connsiteY1" fmla="*/ 0 h 6328114"/>
                <a:gd name="connsiteX2" fmla="*/ 780489 w 953241"/>
                <a:gd name="connsiteY2" fmla="*/ 133911 h 6328114"/>
                <a:gd name="connsiteX3" fmla="*/ 914399 w 953241"/>
                <a:gd name="connsiteY3" fmla="*/ 457201 h 6328114"/>
                <a:gd name="connsiteX4" fmla="*/ 914400 w 953241"/>
                <a:gd name="connsiteY4" fmla="*/ 6172200 h 6328114"/>
                <a:gd name="connsiteX5" fmla="*/ 914400 w 953241"/>
                <a:gd name="connsiteY5" fmla="*/ 6172200 h 6328114"/>
                <a:gd name="connsiteX6" fmla="*/ 953241 w 953241"/>
                <a:gd name="connsiteY6" fmla="*/ 6328114 h 6328114"/>
                <a:gd name="connsiteX7" fmla="*/ 0 w 953241"/>
                <a:gd name="connsiteY7" fmla="*/ 6172200 h 6328114"/>
                <a:gd name="connsiteX8" fmla="*/ 0 w 953241"/>
                <a:gd name="connsiteY8" fmla="*/ 6172200 h 6328114"/>
                <a:gd name="connsiteX9" fmla="*/ 0 w 953241"/>
                <a:gd name="connsiteY9" fmla="*/ 6172200 h 6328114"/>
                <a:gd name="connsiteX10" fmla="*/ 0 w 953241"/>
                <a:gd name="connsiteY10" fmla="*/ 457200 h 6328114"/>
                <a:gd name="connsiteX11" fmla="*/ 133911 w 953241"/>
                <a:gd name="connsiteY11" fmla="*/ 133911 h 6328114"/>
                <a:gd name="connsiteX12" fmla="*/ 457201 w 953241"/>
                <a:gd name="connsiteY12" fmla="*/ 1 h 6328114"/>
                <a:gd name="connsiteX13" fmla="*/ 457200 w 953241"/>
                <a:gd name="connsiteY13" fmla="*/ 0 h 6328114"/>
                <a:gd name="connsiteX0" fmla="*/ 457200 w 953241"/>
                <a:gd name="connsiteY0" fmla="*/ 0 h 6328114"/>
                <a:gd name="connsiteX1" fmla="*/ 457200 w 953241"/>
                <a:gd name="connsiteY1" fmla="*/ 0 h 6328114"/>
                <a:gd name="connsiteX2" fmla="*/ 780489 w 953241"/>
                <a:gd name="connsiteY2" fmla="*/ 133911 h 6328114"/>
                <a:gd name="connsiteX3" fmla="*/ 914399 w 953241"/>
                <a:gd name="connsiteY3" fmla="*/ 457201 h 6328114"/>
                <a:gd name="connsiteX4" fmla="*/ 914400 w 953241"/>
                <a:gd name="connsiteY4" fmla="*/ 6172200 h 6328114"/>
                <a:gd name="connsiteX5" fmla="*/ 953241 w 953241"/>
                <a:gd name="connsiteY5" fmla="*/ 6328114 h 6328114"/>
                <a:gd name="connsiteX6" fmla="*/ 0 w 953241"/>
                <a:gd name="connsiteY6" fmla="*/ 6172200 h 6328114"/>
                <a:gd name="connsiteX7" fmla="*/ 0 w 953241"/>
                <a:gd name="connsiteY7" fmla="*/ 6172200 h 6328114"/>
                <a:gd name="connsiteX8" fmla="*/ 0 w 953241"/>
                <a:gd name="connsiteY8" fmla="*/ 6172200 h 6328114"/>
                <a:gd name="connsiteX9" fmla="*/ 0 w 953241"/>
                <a:gd name="connsiteY9" fmla="*/ 457200 h 6328114"/>
                <a:gd name="connsiteX10" fmla="*/ 133911 w 953241"/>
                <a:gd name="connsiteY10" fmla="*/ 133911 h 6328114"/>
                <a:gd name="connsiteX11" fmla="*/ 457201 w 953241"/>
                <a:gd name="connsiteY11" fmla="*/ 1 h 6328114"/>
                <a:gd name="connsiteX12" fmla="*/ 457200 w 953241"/>
                <a:gd name="connsiteY12" fmla="*/ 0 h 6328114"/>
                <a:gd name="connsiteX0" fmla="*/ 457200 w 1105641"/>
                <a:gd name="connsiteY0" fmla="*/ 0 h 6328114"/>
                <a:gd name="connsiteX1" fmla="*/ 457200 w 1105641"/>
                <a:gd name="connsiteY1" fmla="*/ 0 h 6328114"/>
                <a:gd name="connsiteX2" fmla="*/ 780489 w 1105641"/>
                <a:gd name="connsiteY2" fmla="*/ 133911 h 6328114"/>
                <a:gd name="connsiteX3" fmla="*/ 914399 w 1105641"/>
                <a:gd name="connsiteY3" fmla="*/ 457201 h 6328114"/>
                <a:gd name="connsiteX4" fmla="*/ 953241 w 1105641"/>
                <a:gd name="connsiteY4" fmla="*/ 6328114 h 6328114"/>
                <a:gd name="connsiteX5" fmla="*/ 0 w 1105641"/>
                <a:gd name="connsiteY5" fmla="*/ 6172200 h 6328114"/>
                <a:gd name="connsiteX6" fmla="*/ 0 w 1105641"/>
                <a:gd name="connsiteY6" fmla="*/ 6172200 h 6328114"/>
                <a:gd name="connsiteX7" fmla="*/ 0 w 1105641"/>
                <a:gd name="connsiteY7" fmla="*/ 6172200 h 6328114"/>
                <a:gd name="connsiteX8" fmla="*/ 0 w 1105641"/>
                <a:gd name="connsiteY8" fmla="*/ 457200 h 6328114"/>
                <a:gd name="connsiteX9" fmla="*/ 133911 w 1105641"/>
                <a:gd name="connsiteY9" fmla="*/ 133911 h 6328114"/>
                <a:gd name="connsiteX10" fmla="*/ 457201 w 1105641"/>
                <a:gd name="connsiteY10" fmla="*/ 1 h 6328114"/>
                <a:gd name="connsiteX11" fmla="*/ 457200 w 1105641"/>
                <a:gd name="connsiteY11" fmla="*/ 0 h 6328114"/>
                <a:gd name="connsiteX0" fmla="*/ 457200 w 953241"/>
                <a:gd name="connsiteY0" fmla="*/ 0 h 6328114"/>
                <a:gd name="connsiteX1" fmla="*/ 457200 w 953241"/>
                <a:gd name="connsiteY1" fmla="*/ 0 h 6328114"/>
                <a:gd name="connsiteX2" fmla="*/ 780489 w 953241"/>
                <a:gd name="connsiteY2" fmla="*/ 133911 h 6328114"/>
                <a:gd name="connsiteX3" fmla="*/ 914399 w 953241"/>
                <a:gd name="connsiteY3" fmla="*/ 457201 h 6328114"/>
                <a:gd name="connsiteX4" fmla="*/ 953241 w 953241"/>
                <a:gd name="connsiteY4" fmla="*/ 6328114 h 6328114"/>
                <a:gd name="connsiteX5" fmla="*/ 0 w 953241"/>
                <a:gd name="connsiteY5" fmla="*/ 6172200 h 6328114"/>
                <a:gd name="connsiteX6" fmla="*/ 0 w 953241"/>
                <a:gd name="connsiteY6" fmla="*/ 6172200 h 6328114"/>
                <a:gd name="connsiteX7" fmla="*/ 0 w 953241"/>
                <a:gd name="connsiteY7" fmla="*/ 6172200 h 6328114"/>
                <a:gd name="connsiteX8" fmla="*/ 0 w 953241"/>
                <a:gd name="connsiteY8" fmla="*/ 457200 h 6328114"/>
                <a:gd name="connsiteX9" fmla="*/ 133911 w 953241"/>
                <a:gd name="connsiteY9" fmla="*/ 133911 h 6328114"/>
                <a:gd name="connsiteX10" fmla="*/ 457201 w 953241"/>
                <a:gd name="connsiteY10" fmla="*/ 1 h 6328114"/>
                <a:gd name="connsiteX11" fmla="*/ 457200 w 953241"/>
                <a:gd name="connsiteY11" fmla="*/ 0 h 6328114"/>
                <a:gd name="connsiteX0" fmla="*/ 457200 w 943191"/>
                <a:gd name="connsiteY0" fmla="*/ 0 h 6312729"/>
                <a:gd name="connsiteX1" fmla="*/ 457200 w 943191"/>
                <a:gd name="connsiteY1" fmla="*/ 0 h 6312729"/>
                <a:gd name="connsiteX2" fmla="*/ 780489 w 943191"/>
                <a:gd name="connsiteY2" fmla="*/ 133911 h 6312729"/>
                <a:gd name="connsiteX3" fmla="*/ 914399 w 943191"/>
                <a:gd name="connsiteY3" fmla="*/ 457201 h 6312729"/>
                <a:gd name="connsiteX4" fmla="*/ 942064 w 943191"/>
                <a:gd name="connsiteY4" fmla="*/ 6312729 h 6312729"/>
                <a:gd name="connsiteX5" fmla="*/ 0 w 943191"/>
                <a:gd name="connsiteY5" fmla="*/ 6172200 h 6312729"/>
                <a:gd name="connsiteX6" fmla="*/ 0 w 943191"/>
                <a:gd name="connsiteY6" fmla="*/ 6172200 h 6312729"/>
                <a:gd name="connsiteX7" fmla="*/ 0 w 943191"/>
                <a:gd name="connsiteY7" fmla="*/ 6172200 h 6312729"/>
                <a:gd name="connsiteX8" fmla="*/ 0 w 943191"/>
                <a:gd name="connsiteY8" fmla="*/ 457200 h 6312729"/>
                <a:gd name="connsiteX9" fmla="*/ 133911 w 943191"/>
                <a:gd name="connsiteY9" fmla="*/ 133911 h 6312729"/>
                <a:gd name="connsiteX10" fmla="*/ 457201 w 943191"/>
                <a:gd name="connsiteY10" fmla="*/ 1 h 6312729"/>
                <a:gd name="connsiteX11" fmla="*/ 457200 w 943191"/>
                <a:gd name="connsiteY11" fmla="*/ 0 h 6312729"/>
                <a:gd name="connsiteX0" fmla="*/ 0 w 1033504"/>
                <a:gd name="connsiteY0" fmla="*/ 6172200 h 6404169"/>
                <a:gd name="connsiteX1" fmla="*/ 0 w 1033504"/>
                <a:gd name="connsiteY1" fmla="*/ 6172200 h 6404169"/>
                <a:gd name="connsiteX2" fmla="*/ 0 w 1033504"/>
                <a:gd name="connsiteY2" fmla="*/ 6172200 h 6404169"/>
                <a:gd name="connsiteX3" fmla="*/ 0 w 1033504"/>
                <a:gd name="connsiteY3" fmla="*/ 457200 h 6404169"/>
                <a:gd name="connsiteX4" fmla="*/ 133911 w 1033504"/>
                <a:gd name="connsiteY4" fmla="*/ 133911 h 6404169"/>
                <a:gd name="connsiteX5" fmla="*/ 457201 w 1033504"/>
                <a:gd name="connsiteY5" fmla="*/ 1 h 6404169"/>
                <a:gd name="connsiteX6" fmla="*/ 457200 w 1033504"/>
                <a:gd name="connsiteY6" fmla="*/ 0 h 6404169"/>
                <a:gd name="connsiteX7" fmla="*/ 457200 w 1033504"/>
                <a:gd name="connsiteY7" fmla="*/ 0 h 6404169"/>
                <a:gd name="connsiteX8" fmla="*/ 780489 w 1033504"/>
                <a:gd name="connsiteY8" fmla="*/ 133911 h 6404169"/>
                <a:gd name="connsiteX9" fmla="*/ 914399 w 1033504"/>
                <a:gd name="connsiteY9" fmla="*/ 457201 h 6404169"/>
                <a:gd name="connsiteX10" fmla="*/ 1033504 w 1033504"/>
                <a:gd name="connsiteY10" fmla="*/ 6404169 h 6404169"/>
                <a:gd name="connsiteX0" fmla="*/ 0 w 1007327"/>
                <a:gd name="connsiteY0" fmla="*/ 6172200 h 6354462"/>
                <a:gd name="connsiteX1" fmla="*/ 0 w 1007327"/>
                <a:gd name="connsiteY1" fmla="*/ 6172200 h 6354462"/>
                <a:gd name="connsiteX2" fmla="*/ 0 w 1007327"/>
                <a:gd name="connsiteY2" fmla="*/ 6172200 h 6354462"/>
                <a:gd name="connsiteX3" fmla="*/ 0 w 1007327"/>
                <a:gd name="connsiteY3" fmla="*/ 457200 h 6354462"/>
                <a:gd name="connsiteX4" fmla="*/ 133911 w 1007327"/>
                <a:gd name="connsiteY4" fmla="*/ 133911 h 6354462"/>
                <a:gd name="connsiteX5" fmla="*/ 457201 w 1007327"/>
                <a:gd name="connsiteY5" fmla="*/ 1 h 6354462"/>
                <a:gd name="connsiteX6" fmla="*/ 457200 w 1007327"/>
                <a:gd name="connsiteY6" fmla="*/ 0 h 6354462"/>
                <a:gd name="connsiteX7" fmla="*/ 457200 w 1007327"/>
                <a:gd name="connsiteY7" fmla="*/ 0 h 6354462"/>
                <a:gd name="connsiteX8" fmla="*/ 780489 w 1007327"/>
                <a:gd name="connsiteY8" fmla="*/ 133911 h 6354462"/>
                <a:gd name="connsiteX9" fmla="*/ 914399 w 1007327"/>
                <a:gd name="connsiteY9" fmla="*/ 457201 h 6354462"/>
                <a:gd name="connsiteX10" fmla="*/ 1007327 w 1007327"/>
                <a:gd name="connsiteY10" fmla="*/ 6354462 h 6354462"/>
                <a:gd name="connsiteX0" fmla="*/ 0 w 1029242"/>
                <a:gd name="connsiteY0" fmla="*/ 6172200 h 6330704"/>
                <a:gd name="connsiteX1" fmla="*/ 0 w 1029242"/>
                <a:gd name="connsiteY1" fmla="*/ 6172200 h 6330704"/>
                <a:gd name="connsiteX2" fmla="*/ 0 w 1029242"/>
                <a:gd name="connsiteY2" fmla="*/ 6172200 h 6330704"/>
                <a:gd name="connsiteX3" fmla="*/ 0 w 1029242"/>
                <a:gd name="connsiteY3" fmla="*/ 457200 h 6330704"/>
                <a:gd name="connsiteX4" fmla="*/ 133911 w 1029242"/>
                <a:gd name="connsiteY4" fmla="*/ 133911 h 6330704"/>
                <a:gd name="connsiteX5" fmla="*/ 457201 w 1029242"/>
                <a:gd name="connsiteY5" fmla="*/ 1 h 6330704"/>
                <a:gd name="connsiteX6" fmla="*/ 457200 w 1029242"/>
                <a:gd name="connsiteY6" fmla="*/ 0 h 6330704"/>
                <a:gd name="connsiteX7" fmla="*/ 457200 w 1029242"/>
                <a:gd name="connsiteY7" fmla="*/ 0 h 6330704"/>
                <a:gd name="connsiteX8" fmla="*/ 780489 w 1029242"/>
                <a:gd name="connsiteY8" fmla="*/ 133911 h 6330704"/>
                <a:gd name="connsiteX9" fmla="*/ 914399 w 1029242"/>
                <a:gd name="connsiteY9" fmla="*/ 457201 h 6330704"/>
                <a:gd name="connsiteX10" fmla="*/ 1029242 w 1029242"/>
                <a:gd name="connsiteY10" fmla="*/ 6330704 h 6330704"/>
                <a:gd name="connsiteX0" fmla="*/ 0 w 964937"/>
                <a:gd name="connsiteY0" fmla="*/ 6172200 h 6306905"/>
                <a:gd name="connsiteX1" fmla="*/ 0 w 964937"/>
                <a:gd name="connsiteY1" fmla="*/ 6172200 h 6306905"/>
                <a:gd name="connsiteX2" fmla="*/ 0 w 964937"/>
                <a:gd name="connsiteY2" fmla="*/ 6172200 h 6306905"/>
                <a:gd name="connsiteX3" fmla="*/ 0 w 964937"/>
                <a:gd name="connsiteY3" fmla="*/ 457200 h 6306905"/>
                <a:gd name="connsiteX4" fmla="*/ 133911 w 964937"/>
                <a:gd name="connsiteY4" fmla="*/ 133911 h 6306905"/>
                <a:gd name="connsiteX5" fmla="*/ 457201 w 964937"/>
                <a:gd name="connsiteY5" fmla="*/ 1 h 6306905"/>
                <a:gd name="connsiteX6" fmla="*/ 457200 w 964937"/>
                <a:gd name="connsiteY6" fmla="*/ 0 h 6306905"/>
                <a:gd name="connsiteX7" fmla="*/ 457200 w 964937"/>
                <a:gd name="connsiteY7" fmla="*/ 0 h 6306905"/>
                <a:gd name="connsiteX8" fmla="*/ 780489 w 964937"/>
                <a:gd name="connsiteY8" fmla="*/ 133911 h 6306905"/>
                <a:gd name="connsiteX9" fmla="*/ 914399 w 964937"/>
                <a:gd name="connsiteY9" fmla="*/ 457201 h 6306905"/>
                <a:gd name="connsiteX10" fmla="*/ 964937 w 964937"/>
                <a:gd name="connsiteY10" fmla="*/ 6306905 h 6306905"/>
                <a:gd name="connsiteX0" fmla="*/ 0 w 958626"/>
                <a:gd name="connsiteY0" fmla="*/ 6172200 h 6346750"/>
                <a:gd name="connsiteX1" fmla="*/ 0 w 958626"/>
                <a:gd name="connsiteY1" fmla="*/ 6172200 h 6346750"/>
                <a:gd name="connsiteX2" fmla="*/ 0 w 958626"/>
                <a:gd name="connsiteY2" fmla="*/ 6172200 h 6346750"/>
                <a:gd name="connsiteX3" fmla="*/ 0 w 958626"/>
                <a:gd name="connsiteY3" fmla="*/ 457200 h 6346750"/>
                <a:gd name="connsiteX4" fmla="*/ 133911 w 958626"/>
                <a:gd name="connsiteY4" fmla="*/ 133911 h 6346750"/>
                <a:gd name="connsiteX5" fmla="*/ 457201 w 958626"/>
                <a:gd name="connsiteY5" fmla="*/ 1 h 6346750"/>
                <a:gd name="connsiteX6" fmla="*/ 457200 w 958626"/>
                <a:gd name="connsiteY6" fmla="*/ 0 h 6346750"/>
                <a:gd name="connsiteX7" fmla="*/ 457200 w 958626"/>
                <a:gd name="connsiteY7" fmla="*/ 0 h 6346750"/>
                <a:gd name="connsiteX8" fmla="*/ 780489 w 958626"/>
                <a:gd name="connsiteY8" fmla="*/ 133911 h 6346750"/>
                <a:gd name="connsiteX9" fmla="*/ 914399 w 958626"/>
                <a:gd name="connsiteY9" fmla="*/ 457201 h 6346750"/>
                <a:gd name="connsiteX10" fmla="*/ 958626 w 958626"/>
                <a:gd name="connsiteY10" fmla="*/ 6346750 h 6346750"/>
                <a:gd name="connsiteX0" fmla="*/ 0 w 960730"/>
                <a:gd name="connsiteY0" fmla="*/ 6172200 h 6333468"/>
                <a:gd name="connsiteX1" fmla="*/ 0 w 960730"/>
                <a:gd name="connsiteY1" fmla="*/ 6172200 h 6333468"/>
                <a:gd name="connsiteX2" fmla="*/ 0 w 960730"/>
                <a:gd name="connsiteY2" fmla="*/ 6172200 h 6333468"/>
                <a:gd name="connsiteX3" fmla="*/ 0 w 960730"/>
                <a:gd name="connsiteY3" fmla="*/ 457200 h 6333468"/>
                <a:gd name="connsiteX4" fmla="*/ 133911 w 960730"/>
                <a:gd name="connsiteY4" fmla="*/ 133911 h 6333468"/>
                <a:gd name="connsiteX5" fmla="*/ 457201 w 960730"/>
                <a:gd name="connsiteY5" fmla="*/ 1 h 6333468"/>
                <a:gd name="connsiteX6" fmla="*/ 457200 w 960730"/>
                <a:gd name="connsiteY6" fmla="*/ 0 h 6333468"/>
                <a:gd name="connsiteX7" fmla="*/ 457200 w 960730"/>
                <a:gd name="connsiteY7" fmla="*/ 0 h 6333468"/>
                <a:gd name="connsiteX8" fmla="*/ 780489 w 960730"/>
                <a:gd name="connsiteY8" fmla="*/ 133911 h 6333468"/>
                <a:gd name="connsiteX9" fmla="*/ 914399 w 960730"/>
                <a:gd name="connsiteY9" fmla="*/ 457201 h 6333468"/>
                <a:gd name="connsiteX10" fmla="*/ 960730 w 960730"/>
                <a:gd name="connsiteY10" fmla="*/ 6333468 h 6333468"/>
                <a:gd name="connsiteX0" fmla="*/ 0 w 962833"/>
                <a:gd name="connsiteY0" fmla="*/ 6172200 h 6320186"/>
                <a:gd name="connsiteX1" fmla="*/ 0 w 962833"/>
                <a:gd name="connsiteY1" fmla="*/ 6172200 h 6320186"/>
                <a:gd name="connsiteX2" fmla="*/ 0 w 962833"/>
                <a:gd name="connsiteY2" fmla="*/ 6172200 h 6320186"/>
                <a:gd name="connsiteX3" fmla="*/ 0 w 962833"/>
                <a:gd name="connsiteY3" fmla="*/ 457200 h 6320186"/>
                <a:gd name="connsiteX4" fmla="*/ 133911 w 962833"/>
                <a:gd name="connsiteY4" fmla="*/ 133911 h 6320186"/>
                <a:gd name="connsiteX5" fmla="*/ 457201 w 962833"/>
                <a:gd name="connsiteY5" fmla="*/ 1 h 6320186"/>
                <a:gd name="connsiteX6" fmla="*/ 457200 w 962833"/>
                <a:gd name="connsiteY6" fmla="*/ 0 h 6320186"/>
                <a:gd name="connsiteX7" fmla="*/ 457200 w 962833"/>
                <a:gd name="connsiteY7" fmla="*/ 0 h 6320186"/>
                <a:gd name="connsiteX8" fmla="*/ 780489 w 962833"/>
                <a:gd name="connsiteY8" fmla="*/ 133911 h 6320186"/>
                <a:gd name="connsiteX9" fmla="*/ 914399 w 962833"/>
                <a:gd name="connsiteY9" fmla="*/ 457201 h 6320186"/>
                <a:gd name="connsiteX10" fmla="*/ 962833 w 962833"/>
                <a:gd name="connsiteY10" fmla="*/ 6320186 h 6320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62833" h="6320186">
                  <a:moveTo>
                    <a:pt x="0" y="6172200"/>
                  </a:moveTo>
                  <a:lnTo>
                    <a:pt x="0" y="6172200"/>
                  </a:lnTo>
                  <a:lnTo>
                    <a:pt x="0" y="6172200"/>
                  </a:lnTo>
                  <a:lnTo>
                    <a:pt x="0" y="457200"/>
                  </a:lnTo>
                  <a:cubicBezTo>
                    <a:pt x="0" y="335943"/>
                    <a:pt x="48169" y="219652"/>
                    <a:pt x="133911" y="133911"/>
                  </a:cubicBezTo>
                  <a:cubicBezTo>
                    <a:pt x="219653" y="48169"/>
                    <a:pt x="335944" y="0"/>
                    <a:pt x="457201" y="1"/>
                  </a:cubicBezTo>
                  <a:lnTo>
                    <a:pt x="457200" y="0"/>
                  </a:lnTo>
                  <a:lnTo>
                    <a:pt x="457200" y="0"/>
                  </a:lnTo>
                  <a:cubicBezTo>
                    <a:pt x="578457" y="0"/>
                    <a:pt x="694748" y="48169"/>
                    <a:pt x="780489" y="133911"/>
                  </a:cubicBezTo>
                  <a:cubicBezTo>
                    <a:pt x="866231" y="219653"/>
                    <a:pt x="914400" y="335944"/>
                    <a:pt x="914399" y="457201"/>
                  </a:cubicBezTo>
                  <a:cubicBezTo>
                    <a:pt x="943191" y="1489568"/>
                    <a:pt x="870354" y="4525828"/>
                    <a:pt x="962833" y="6320186"/>
                  </a:cubicBezTo>
                </a:path>
              </a:pathLst>
            </a:custGeom>
            <a:solidFill>
              <a:srgbClr val="073779">
                <a:alpha val="50000"/>
              </a:srgbClr>
            </a:solidFill>
            <a:ln w="25400">
              <a:solidFill>
                <a:schemeClr val="accent2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8" name="Freeform 27"/>
            <p:cNvSpPr/>
            <p:nvPr/>
          </p:nvSpPr>
          <p:spPr>
            <a:xfrm rot="15660000">
              <a:off x="6395227" y="-278516"/>
              <a:ext cx="552099" cy="5104822"/>
            </a:xfrm>
            <a:custGeom>
              <a:avLst/>
              <a:gdLst>
                <a:gd name="connsiteX0" fmla="*/ 251460 w 502920"/>
                <a:gd name="connsiteY0" fmla="*/ 0 h 5016061"/>
                <a:gd name="connsiteX1" fmla="*/ 251460 w 502920"/>
                <a:gd name="connsiteY1" fmla="*/ 0 h 5016061"/>
                <a:gd name="connsiteX2" fmla="*/ 429269 w 502920"/>
                <a:gd name="connsiteY2" fmla="*/ 73651 h 5016061"/>
                <a:gd name="connsiteX3" fmla="*/ 502920 w 502920"/>
                <a:gd name="connsiteY3" fmla="*/ 251460 h 5016061"/>
                <a:gd name="connsiteX4" fmla="*/ 502920 w 502920"/>
                <a:gd name="connsiteY4" fmla="*/ 5016061 h 5016061"/>
                <a:gd name="connsiteX5" fmla="*/ 502920 w 502920"/>
                <a:gd name="connsiteY5" fmla="*/ 5016061 h 5016061"/>
                <a:gd name="connsiteX6" fmla="*/ 502920 w 502920"/>
                <a:gd name="connsiteY6" fmla="*/ 5016061 h 5016061"/>
                <a:gd name="connsiteX7" fmla="*/ 0 w 502920"/>
                <a:gd name="connsiteY7" fmla="*/ 5016061 h 5016061"/>
                <a:gd name="connsiteX8" fmla="*/ 0 w 502920"/>
                <a:gd name="connsiteY8" fmla="*/ 5016061 h 5016061"/>
                <a:gd name="connsiteX9" fmla="*/ 0 w 502920"/>
                <a:gd name="connsiteY9" fmla="*/ 5016061 h 5016061"/>
                <a:gd name="connsiteX10" fmla="*/ 0 w 502920"/>
                <a:gd name="connsiteY10" fmla="*/ 251460 h 5016061"/>
                <a:gd name="connsiteX11" fmla="*/ 73651 w 502920"/>
                <a:gd name="connsiteY11" fmla="*/ 73651 h 5016061"/>
                <a:gd name="connsiteX12" fmla="*/ 251460 w 502920"/>
                <a:gd name="connsiteY12" fmla="*/ 0 h 5016061"/>
                <a:gd name="connsiteX0" fmla="*/ 251460 w 545528"/>
                <a:gd name="connsiteY0" fmla="*/ 0 h 5090883"/>
                <a:gd name="connsiteX1" fmla="*/ 251460 w 545528"/>
                <a:gd name="connsiteY1" fmla="*/ 0 h 5090883"/>
                <a:gd name="connsiteX2" fmla="*/ 429269 w 545528"/>
                <a:gd name="connsiteY2" fmla="*/ 73651 h 5090883"/>
                <a:gd name="connsiteX3" fmla="*/ 502920 w 545528"/>
                <a:gd name="connsiteY3" fmla="*/ 251460 h 5090883"/>
                <a:gd name="connsiteX4" fmla="*/ 502920 w 545528"/>
                <a:gd name="connsiteY4" fmla="*/ 5016061 h 5090883"/>
                <a:gd name="connsiteX5" fmla="*/ 502920 w 545528"/>
                <a:gd name="connsiteY5" fmla="*/ 5016061 h 5090883"/>
                <a:gd name="connsiteX6" fmla="*/ 545528 w 545528"/>
                <a:gd name="connsiteY6" fmla="*/ 5090883 h 5090883"/>
                <a:gd name="connsiteX7" fmla="*/ 0 w 545528"/>
                <a:gd name="connsiteY7" fmla="*/ 5016061 h 5090883"/>
                <a:gd name="connsiteX8" fmla="*/ 0 w 545528"/>
                <a:gd name="connsiteY8" fmla="*/ 5016061 h 5090883"/>
                <a:gd name="connsiteX9" fmla="*/ 0 w 545528"/>
                <a:gd name="connsiteY9" fmla="*/ 5016061 h 5090883"/>
                <a:gd name="connsiteX10" fmla="*/ 0 w 545528"/>
                <a:gd name="connsiteY10" fmla="*/ 251460 h 5090883"/>
                <a:gd name="connsiteX11" fmla="*/ 73651 w 545528"/>
                <a:gd name="connsiteY11" fmla="*/ 73651 h 5090883"/>
                <a:gd name="connsiteX12" fmla="*/ 251460 w 545528"/>
                <a:gd name="connsiteY12" fmla="*/ 0 h 5090883"/>
                <a:gd name="connsiteX0" fmla="*/ 251460 w 502920"/>
                <a:gd name="connsiteY0" fmla="*/ 0 h 5016061"/>
                <a:gd name="connsiteX1" fmla="*/ 251460 w 502920"/>
                <a:gd name="connsiteY1" fmla="*/ 0 h 5016061"/>
                <a:gd name="connsiteX2" fmla="*/ 429269 w 502920"/>
                <a:gd name="connsiteY2" fmla="*/ 73651 h 5016061"/>
                <a:gd name="connsiteX3" fmla="*/ 502920 w 502920"/>
                <a:gd name="connsiteY3" fmla="*/ 251460 h 5016061"/>
                <a:gd name="connsiteX4" fmla="*/ 502920 w 502920"/>
                <a:gd name="connsiteY4" fmla="*/ 5016061 h 5016061"/>
                <a:gd name="connsiteX5" fmla="*/ 502920 w 502920"/>
                <a:gd name="connsiteY5" fmla="*/ 5016061 h 5016061"/>
                <a:gd name="connsiteX6" fmla="*/ 0 w 502920"/>
                <a:gd name="connsiteY6" fmla="*/ 5016061 h 5016061"/>
                <a:gd name="connsiteX7" fmla="*/ 0 w 502920"/>
                <a:gd name="connsiteY7" fmla="*/ 5016061 h 5016061"/>
                <a:gd name="connsiteX8" fmla="*/ 0 w 502920"/>
                <a:gd name="connsiteY8" fmla="*/ 5016061 h 5016061"/>
                <a:gd name="connsiteX9" fmla="*/ 0 w 502920"/>
                <a:gd name="connsiteY9" fmla="*/ 251460 h 5016061"/>
                <a:gd name="connsiteX10" fmla="*/ 73651 w 502920"/>
                <a:gd name="connsiteY10" fmla="*/ 73651 h 5016061"/>
                <a:gd name="connsiteX11" fmla="*/ 251460 w 502920"/>
                <a:gd name="connsiteY11" fmla="*/ 0 h 5016061"/>
                <a:gd name="connsiteX0" fmla="*/ 251460 w 578872"/>
                <a:gd name="connsiteY0" fmla="*/ 0 h 5090304"/>
                <a:gd name="connsiteX1" fmla="*/ 251460 w 578872"/>
                <a:gd name="connsiteY1" fmla="*/ 0 h 5090304"/>
                <a:gd name="connsiteX2" fmla="*/ 429269 w 578872"/>
                <a:gd name="connsiteY2" fmla="*/ 73651 h 5090304"/>
                <a:gd name="connsiteX3" fmla="*/ 502920 w 578872"/>
                <a:gd name="connsiteY3" fmla="*/ 251460 h 5090304"/>
                <a:gd name="connsiteX4" fmla="*/ 502920 w 578872"/>
                <a:gd name="connsiteY4" fmla="*/ 5016061 h 5090304"/>
                <a:gd name="connsiteX5" fmla="*/ 502920 w 578872"/>
                <a:gd name="connsiteY5" fmla="*/ 5016061 h 5090304"/>
                <a:gd name="connsiteX6" fmla="*/ 578872 w 578872"/>
                <a:gd name="connsiteY6" fmla="*/ 5090304 h 5090304"/>
                <a:gd name="connsiteX7" fmla="*/ 0 w 578872"/>
                <a:gd name="connsiteY7" fmla="*/ 5016061 h 5090304"/>
                <a:gd name="connsiteX8" fmla="*/ 0 w 578872"/>
                <a:gd name="connsiteY8" fmla="*/ 5016061 h 5090304"/>
                <a:gd name="connsiteX9" fmla="*/ 0 w 578872"/>
                <a:gd name="connsiteY9" fmla="*/ 5016061 h 5090304"/>
                <a:gd name="connsiteX10" fmla="*/ 0 w 578872"/>
                <a:gd name="connsiteY10" fmla="*/ 251460 h 5090304"/>
                <a:gd name="connsiteX11" fmla="*/ 73651 w 578872"/>
                <a:gd name="connsiteY11" fmla="*/ 73651 h 5090304"/>
                <a:gd name="connsiteX12" fmla="*/ 251460 w 578872"/>
                <a:gd name="connsiteY12" fmla="*/ 0 h 5090304"/>
                <a:gd name="connsiteX0" fmla="*/ 251460 w 578872"/>
                <a:gd name="connsiteY0" fmla="*/ 0 h 5090304"/>
                <a:gd name="connsiteX1" fmla="*/ 251460 w 578872"/>
                <a:gd name="connsiteY1" fmla="*/ 0 h 5090304"/>
                <a:gd name="connsiteX2" fmla="*/ 429269 w 578872"/>
                <a:gd name="connsiteY2" fmla="*/ 73651 h 5090304"/>
                <a:gd name="connsiteX3" fmla="*/ 502920 w 578872"/>
                <a:gd name="connsiteY3" fmla="*/ 251460 h 5090304"/>
                <a:gd name="connsiteX4" fmla="*/ 502920 w 578872"/>
                <a:gd name="connsiteY4" fmla="*/ 5016061 h 5090304"/>
                <a:gd name="connsiteX5" fmla="*/ 551179 w 578872"/>
                <a:gd name="connsiteY5" fmla="*/ 4969246 h 5090304"/>
                <a:gd name="connsiteX6" fmla="*/ 578872 w 578872"/>
                <a:gd name="connsiteY6" fmla="*/ 5090304 h 5090304"/>
                <a:gd name="connsiteX7" fmla="*/ 0 w 578872"/>
                <a:gd name="connsiteY7" fmla="*/ 5016061 h 5090304"/>
                <a:gd name="connsiteX8" fmla="*/ 0 w 578872"/>
                <a:gd name="connsiteY8" fmla="*/ 5016061 h 5090304"/>
                <a:gd name="connsiteX9" fmla="*/ 0 w 578872"/>
                <a:gd name="connsiteY9" fmla="*/ 5016061 h 5090304"/>
                <a:gd name="connsiteX10" fmla="*/ 0 w 578872"/>
                <a:gd name="connsiteY10" fmla="*/ 251460 h 5090304"/>
                <a:gd name="connsiteX11" fmla="*/ 73651 w 578872"/>
                <a:gd name="connsiteY11" fmla="*/ 73651 h 5090304"/>
                <a:gd name="connsiteX12" fmla="*/ 251460 w 578872"/>
                <a:gd name="connsiteY12" fmla="*/ 0 h 5090304"/>
                <a:gd name="connsiteX0" fmla="*/ 251460 w 578872"/>
                <a:gd name="connsiteY0" fmla="*/ 0 h 5090304"/>
                <a:gd name="connsiteX1" fmla="*/ 251460 w 578872"/>
                <a:gd name="connsiteY1" fmla="*/ 0 h 5090304"/>
                <a:gd name="connsiteX2" fmla="*/ 429269 w 578872"/>
                <a:gd name="connsiteY2" fmla="*/ 73651 h 5090304"/>
                <a:gd name="connsiteX3" fmla="*/ 502920 w 578872"/>
                <a:gd name="connsiteY3" fmla="*/ 251460 h 5090304"/>
                <a:gd name="connsiteX4" fmla="*/ 502920 w 578872"/>
                <a:gd name="connsiteY4" fmla="*/ 5016061 h 5090304"/>
                <a:gd name="connsiteX5" fmla="*/ 578872 w 578872"/>
                <a:gd name="connsiteY5" fmla="*/ 5090304 h 5090304"/>
                <a:gd name="connsiteX6" fmla="*/ 0 w 578872"/>
                <a:gd name="connsiteY6" fmla="*/ 5016061 h 5090304"/>
                <a:gd name="connsiteX7" fmla="*/ 0 w 578872"/>
                <a:gd name="connsiteY7" fmla="*/ 5016061 h 5090304"/>
                <a:gd name="connsiteX8" fmla="*/ 0 w 578872"/>
                <a:gd name="connsiteY8" fmla="*/ 5016061 h 5090304"/>
                <a:gd name="connsiteX9" fmla="*/ 0 w 578872"/>
                <a:gd name="connsiteY9" fmla="*/ 251460 h 5090304"/>
                <a:gd name="connsiteX10" fmla="*/ 73651 w 578872"/>
                <a:gd name="connsiteY10" fmla="*/ 73651 h 5090304"/>
                <a:gd name="connsiteX11" fmla="*/ 251460 w 578872"/>
                <a:gd name="connsiteY11" fmla="*/ 0 h 5090304"/>
                <a:gd name="connsiteX0" fmla="*/ 251460 w 578872"/>
                <a:gd name="connsiteY0" fmla="*/ 0 h 5090304"/>
                <a:gd name="connsiteX1" fmla="*/ 251460 w 578872"/>
                <a:gd name="connsiteY1" fmla="*/ 0 h 5090304"/>
                <a:gd name="connsiteX2" fmla="*/ 429269 w 578872"/>
                <a:gd name="connsiteY2" fmla="*/ 73651 h 5090304"/>
                <a:gd name="connsiteX3" fmla="*/ 502920 w 578872"/>
                <a:gd name="connsiteY3" fmla="*/ 251460 h 5090304"/>
                <a:gd name="connsiteX4" fmla="*/ 578872 w 578872"/>
                <a:gd name="connsiteY4" fmla="*/ 5090304 h 5090304"/>
                <a:gd name="connsiteX5" fmla="*/ 0 w 578872"/>
                <a:gd name="connsiteY5" fmla="*/ 5016061 h 5090304"/>
                <a:gd name="connsiteX6" fmla="*/ 0 w 578872"/>
                <a:gd name="connsiteY6" fmla="*/ 5016061 h 5090304"/>
                <a:gd name="connsiteX7" fmla="*/ 0 w 578872"/>
                <a:gd name="connsiteY7" fmla="*/ 5016061 h 5090304"/>
                <a:gd name="connsiteX8" fmla="*/ 0 w 578872"/>
                <a:gd name="connsiteY8" fmla="*/ 251460 h 5090304"/>
                <a:gd name="connsiteX9" fmla="*/ 73651 w 578872"/>
                <a:gd name="connsiteY9" fmla="*/ 73651 h 5090304"/>
                <a:gd name="connsiteX10" fmla="*/ 251460 w 578872"/>
                <a:gd name="connsiteY10" fmla="*/ 0 h 5090304"/>
                <a:gd name="connsiteX0" fmla="*/ 0 w 670312"/>
                <a:gd name="connsiteY0" fmla="*/ 5016061 h 5181744"/>
                <a:gd name="connsiteX1" fmla="*/ 0 w 670312"/>
                <a:gd name="connsiteY1" fmla="*/ 5016061 h 5181744"/>
                <a:gd name="connsiteX2" fmla="*/ 0 w 670312"/>
                <a:gd name="connsiteY2" fmla="*/ 5016061 h 5181744"/>
                <a:gd name="connsiteX3" fmla="*/ 0 w 670312"/>
                <a:gd name="connsiteY3" fmla="*/ 251460 h 5181744"/>
                <a:gd name="connsiteX4" fmla="*/ 73651 w 670312"/>
                <a:gd name="connsiteY4" fmla="*/ 73651 h 5181744"/>
                <a:gd name="connsiteX5" fmla="*/ 251460 w 670312"/>
                <a:gd name="connsiteY5" fmla="*/ 0 h 5181744"/>
                <a:gd name="connsiteX6" fmla="*/ 251460 w 670312"/>
                <a:gd name="connsiteY6" fmla="*/ 0 h 5181744"/>
                <a:gd name="connsiteX7" fmla="*/ 429269 w 670312"/>
                <a:gd name="connsiteY7" fmla="*/ 73651 h 5181744"/>
                <a:gd name="connsiteX8" fmla="*/ 502920 w 670312"/>
                <a:gd name="connsiteY8" fmla="*/ 251460 h 5181744"/>
                <a:gd name="connsiteX9" fmla="*/ 670312 w 670312"/>
                <a:gd name="connsiteY9" fmla="*/ 5181744 h 5181744"/>
                <a:gd name="connsiteX0" fmla="*/ 0 w 572254"/>
                <a:gd name="connsiteY0" fmla="*/ 5016061 h 5084525"/>
                <a:gd name="connsiteX1" fmla="*/ 0 w 572254"/>
                <a:gd name="connsiteY1" fmla="*/ 5016061 h 5084525"/>
                <a:gd name="connsiteX2" fmla="*/ 0 w 572254"/>
                <a:gd name="connsiteY2" fmla="*/ 5016061 h 5084525"/>
                <a:gd name="connsiteX3" fmla="*/ 0 w 572254"/>
                <a:gd name="connsiteY3" fmla="*/ 251460 h 5084525"/>
                <a:gd name="connsiteX4" fmla="*/ 73651 w 572254"/>
                <a:gd name="connsiteY4" fmla="*/ 73651 h 5084525"/>
                <a:gd name="connsiteX5" fmla="*/ 251460 w 572254"/>
                <a:gd name="connsiteY5" fmla="*/ 0 h 5084525"/>
                <a:gd name="connsiteX6" fmla="*/ 251460 w 572254"/>
                <a:gd name="connsiteY6" fmla="*/ 0 h 5084525"/>
                <a:gd name="connsiteX7" fmla="*/ 429269 w 572254"/>
                <a:gd name="connsiteY7" fmla="*/ 73651 h 5084525"/>
                <a:gd name="connsiteX8" fmla="*/ 502920 w 572254"/>
                <a:gd name="connsiteY8" fmla="*/ 251460 h 5084525"/>
                <a:gd name="connsiteX9" fmla="*/ 572254 w 572254"/>
                <a:gd name="connsiteY9" fmla="*/ 5084525 h 5084525"/>
                <a:gd name="connsiteX0" fmla="*/ 0 w 570150"/>
                <a:gd name="connsiteY0" fmla="*/ 5016061 h 5097807"/>
                <a:gd name="connsiteX1" fmla="*/ 0 w 570150"/>
                <a:gd name="connsiteY1" fmla="*/ 5016061 h 5097807"/>
                <a:gd name="connsiteX2" fmla="*/ 0 w 570150"/>
                <a:gd name="connsiteY2" fmla="*/ 5016061 h 5097807"/>
                <a:gd name="connsiteX3" fmla="*/ 0 w 570150"/>
                <a:gd name="connsiteY3" fmla="*/ 251460 h 5097807"/>
                <a:gd name="connsiteX4" fmla="*/ 73651 w 570150"/>
                <a:gd name="connsiteY4" fmla="*/ 73651 h 5097807"/>
                <a:gd name="connsiteX5" fmla="*/ 251460 w 570150"/>
                <a:gd name="connsiteY5" fmla="*/ 0 h 5097807"/>
                <a:gd name="connsiteX6" fmla="*/ 251460 w 570150"/>
                <a:gd name="connsiteY6" fmla="*/ 0 h 5097807"/>
                <a:gd name="connsiteX7" fmla="*/ 429269 w 570150"/>
                <a:gd name="connsiteY7" fmla="*/ 73651 h 5097807"/>
                <a:gd name="connsiteX8" fmla="*/ 502920 w 570150"/>
                <a:gd name="connsiteY8" fmla="*/ 251460 h 5097807"/>
                <a:gd name="connsiteX9" fmla="*/ 570150 w 570150"/>
                <a:gd name="connsiteY9" fmla="*/ 5097807 h 5097807"/>
                <a:gd name="connsiteX0" fmla="*/ 0 w 570150"/>
                <a:gd name="connsiteY0" fmla="*/ 5016061 h 5097807"/>
                <a:gd name="connsiteX1" fmla="*/ 0 w 570150"/>
                <a:gd name="connsiteY1" fmla="*/ 5016061 h 5097807"/>
                <a:gd name="connsiteX2" fmla="*/ 0 w 570150"/>
                <a:gd name="connsiteY2" fmla="*/ 5016061 h 5097807"/>
                <a:gd name="connsiteX3" fmla="*/ 0 w 570150"/>
                <a:gd name="connsiteY3" fmla="*/ 251460 h 5097807"/>
                <a:gd name="connsiteX4" fmla="*/ 73651 w 570150"/>
                <a:gd name="connsiteY4" fmla="*/ 73651 h 5097807"/>
                <a:gd name="connsiteX5" fmla="*/ 251460 w 570150"/>
                <a:gd name="connsiteY5" fmla="*/ 0 h 5097807"/>
                <a:gd name="connsiteX6" fmla="*/ 251460 w 570150"/>
                <a:gd name="connsiteY6" fmla="*/ 0 h 5097807"/>
                <a:gd name="connsiteX7" fmla="*/ 429269 w 570150"/>
                <a:gd name="connsiteY7" fmla="*/ 73651 h 5097807"/>
                <a:gd name="connsiteX8" fmla="*/ 502920 w 570150"/>
                <a:gd name="connsiteY8" fmla="*/ 251460 h 5097807"/>
                <a:gd name="connsiteX9" fmla="*/ 570150 w 570150"/>
                <a:gd name="connsiteY9" fmla="*/ 5097807 h 5097807"/>
                <a:gd name="connsiteX0" fmla="*/ 0 w 570150"/>
                <a:gd name="connsiteY0" fmla="*/ 5016061 h 5097807"/>
                <a:gd name="connsiteX1" fmla="*/ 0 w 570150"/>
                <a:gd name="connsiteY1" fmla="*/ 5016061 h 5097807"/>
                <a:gd name="connsiteX2" fmla="*/ 0 w 570150"/>
                <a:gd name="connsiteY2" fmla="*/ 5016061 h 5097807"/>
                <a:gd name="connsiteX3" fmla="*/ 0 w 570150"/>
                <a:gd name="connsiteY3" fmla="*/ 251460 h 5097807"/>
                <a:gd name="connsiteX4" fmla="*/ 73651 w 570150"/>
                <a:gd name="connsiteY4" fmla="*/ 73651 h 5097807"/>
                <a:gd name="connsiteX5" fmla="*/ 251460 w 570150"/>
                <a:gd name="connsiteY5" fmla="*/ 0 h 5097807"/>
                <a:gd name="connsiteX6" fmla="*/ 251460 w 570150"/>
                <a:gd name="connsiteY6" fmla="*/ 0 h 5097807"/>
                <a:gd name="connsiteX7" fmla="*/ 429269 w 570150"/>
                <a:gd name="connsiteY7" fmla="*/ 73651 h 5097807"/>
                <a:gd name="connsiteX8" fmla="*/ 502920 w 570150"/>
                <a:gd name="connsiteY8" fmla="*/ 251460 h 5097807"/>
                <a:gd name="connsiteX9" fmla="*/ 570150 w 570150"/>
                <a:gd name="connsiteY9" fmla="*/ 5097807 h 5097807"/>
                <a:gd name="connsiteX0" fmla="*/ 0 w 552099"/>
                <a:gd name="connsiteY0" fmla="*/ 5016061 h 5109913"/>
                <a:gd name="connsiteX1" fmla="*/ 0 w 552099"/>
                <a:gd name="connsiteY1" fmla="*/ 5016061 h 5109913"/>
                <a:gd name="connsiteX2" fmla="*/ 0 w 552099"/>
                <a:gd name="connsiteY2" fmla="*/ 5016061 h 5109913"/>
                <a:gd name="connsiteX3" fmla="*/ 0 w 552099"/>
                <a:gd name="connsiteY3" fmla="*/ 251460 h 5109913"/>
                <a:gd name="connsiteX4" fmla="*/ 73651 w 552099"/>
                <a:gd name="connsiteY4" fmla="*/ 73651 h 5109913"/>
                <a:gd name="connsiteX5" fmla="*/ 251460 w 552099"/>
                <a:gd name="connsiteY5" fmla="*/ 0 h 5109913"/>
                <a:gd name="connsiteX6" fmla="*/ 251460 w 552099"/>
                <a:gd name="connsiteY6" fmla="*/ 0 h 5109913"/>
                <a:gd name="connsiteX7" fmla="*/ 429269 w 552099"/>
                <a:gd name="connsiteY7" fmla="*/ 73651 h 5109913"/>
                <a:gd name="connsiteX8" fmla="*/ 502920 w 552099"/>
                <a:gd name="connsiteY8" fmla="*/ 251460 h 5109913"/>
                <a:gd name="connsiteX9" fmla="*/ 552099 w 552099"/>
                <a:gd name="connsiteY9" fmla="*/ 5109913 h 5109913"/>
                <a:gd name="connsiteX0" fmla="*/ 0 w 552099"/>
                <a:gd name="connsiteY0" fmla="*/ 5016061 h 5109913"/>
                <a:gd name="connsiteX1" fmla="*/ 0 w 552099"/>
                <a:gd name="connsiteY1" fmla="*/ 5016061 h 5109913"/>
                <a:gd name="connsiteX2" fmla="*/ 17708 w 552099"/>
                <a:gd name="connsiteY2" fmla="*/ 5018867 h 5109913"/>
                <a:gd name="connsiteX3" fmla="*/ 0 w 552099"/>
                <a:gd name="connsiteY3" fmla="*/ 251460 h 5109913"/>
                <a:gd name="connsiteX4" fmla="*/ 73651 w 552099"/>
                <a:gd name="connsiteY4" fmla="*/ 73651 h 5109913"/>
                <a:gd name="connsiteX5" fmla="*/ 251460 w 552099"/>
                <a:gd name="connsiteY5" fmla="*/ 0 h 5109913"/>
                <a:gd name="connsiteX6" fmla="*/ 251460 w 552099"/>
                <a:gd name="connsiteY6" fmla="*/ 0 h 5109913"/>
                <a:gd name="connsiteX7" fmla="*/ 429269 w 552099"/>
                <a:gd name="connsiteY7" fmla="*/ 73651 h 5109913"/>
                <a:gd name="connsiteX8" fmla="*/ 502920 w 552099"/>
                <a:gd name="connsiteY8" fmla="*/ 251460 h 5109913"/>
                <a:gd name="connsiteX9" fmla="*/ 552099 w 552099"/>
                <a:gd name="connsiteY9" fmla="*/ 5109913 h 5109913"/>
                <a:gd name="connsiteX0" fmla="*/ 0 w 552099"/>
                <a:gd name="connsiteY0" fmla="*/ 5016061 h 5109913"/>
                <a:gd name="connsiteX1" fmla="*/ 0 w 552099"/>
                <a:gd name="connsiteY1" fmla="*/ 5016061 h 5109913"/>
                <a:gd name="connsiteX2" fmla="*/ 11177 w 552099"/>
                <a:gd name="connsiteY2" fmla="*/ 5031459 h 5109913"/>
                <a:gd name="connsiteX3" fmla="*/ 0 w 552099"/>
                <a:gd name="connsiteY3" fmla="*/ 251460 h 5109913"/>
                <a:gd name="connsiteX4" fmla="*/ 73651 w 552099"/>
                <a:gd name="connsiteY4" fmla="*/ 73651 h 5109913"/>
                <a:gd name="connsiteX5" fmla="*/ 251460 w 552099"/>
                <a:gd name="connsiteY5" fmla="*/ 0 h 5109913"/>
                <a:gd name="connsiteX6" fmla="*/ 251460 w 552099"/>
                <a:gd name="connsiteY6" fmla="*/ 0 h 5109913"/>
                <a:gd name="connsiteX7" fmla="*/ 429269 w 552099"/>
                <a:gd name="connsiteY7" fmla="*/ 73651 h 5109913"/>
                <a:gd name="connsiteX8" fmla="*/ 502920 w 552099"/>
                <a:gd name="connsiteY8" fmla="*/ 251460 h 5109913"/>
                <a:gd name="connsiteX9" fmla="*/ 552099 w 552099"/>
                <a:gd name="connsiteY9" fmla="*/ 5109913 h 5109913"/>
                <a:gd name="connsiteX0" fmla="*/ 14979 w 567078"/>
                <a:gd name="connsiteY0" fmla="*/ 5016061 h 5109913"/>
                <a:gd name="connsiteX1" fmla="*/ 14979 w 567078"/>
                <a:gd name="connsiteY1" fmla="*/ 5016061 h 5109913"/>
                <a:gd name="connsiteX2" fmla="*/ 5903 w 567078"/>
                <a:gd name="connsiteY2" fmla="*/ 4987363 h 5109913"/>
                <a:gd name="connsiteX3" fmla="*/ 14979 w 567078"/>
                <a:gd name="connsiteY3" fmla="*/ 251460 h 5109913"/>
                <a:gd name="connsiteX4" fmla="*/ 88630 w 567078"/>
                <a:gd name="connsiteY4" fmla="*/ 73651 h 5109913"/>
                <a:gd name="connsiteX5" fmla="*/ 266439 w 567078"/>
                <a:gd name="connsiteY5" fmla="*/ 0 h 5109913"/>
                <a:gd name="connsiteX6" fmla="*/ 266439 w 567078"/>
                <a:gd name="connsiteY6" fmla="*/ 0 h 5109913"/>
                <a:gd name="connsiteX7" fmla="*/ 444248 w 567078"/>
                <a:gd name="connsiteY7" fmla="*/ 73651 h 5109913"/>
                <a:gd name="connsiteX8" fmla="*/ 517899 w 567078"/>
                <a:gd name="connsiteY8" fmla="*/ 251460 h 5109913"/>
                <a:gd name="connsiteX9" fmla="*/ 567078 w 567078"/>
                <a:gd name="connsiteY9" fmla="*/ 5109913 h 5109913"/>
                <a:gd name="connsiteX0" fmla="*/ 0 w 552099"/>
                <a:gd name="connsiteY0" fmla="*/ 5016061 h 5109913"/>
                <a:gd name="connsiteX1" fmla="*/ 0 w 552099"/>
                <a:gd name="connsiteY1" fmla="*/ 5016061 h 5109913"/>
                <a:gd name="connsiteX2" fmla="*/ 0 w 552099"/>
                <a:gd name="connsiteY2" fmla="*/ 251460 h 5109913"/>
                <a:gd name="connsiteX3" fmla="*/ 73651 w 552099"/>
                <a:gd name="connsiteY3" fmla="*/ 73651 h 5109913"/>
                <a:gd name="connsiteX4" fmla="*/ 251460 w 552099"/>
                <a:gd name="connsiteY4" fmla="*/ 0 h 5109913"/>
                <a:gd name="connsiteX5" fmla="*/ 251460 w 552099"/>
                <a:gd name="connsiteY5" fmla="*/ 0 h 5109913"/>
                <a:gd name="connsiteX6" fmla="*/ 429269 w 552099"/>
                <a:gd name="connsiteY6" fmla="*/ 73651 h 5109913"/>
                <a:gd name="connsiteX7" fmla="*/ 502920 w 552099"/>
                <a:gd name="connsiteY7" fmla="*/ 251460 h 5109913"/>
                <a:gd name="connsiteX8" fmla="*/ 552099 w 552099"/>
                <a:gd name="connsiteY8" fmla="*/ 5109913 h 5109913"/>
                <a:gd name="connsiteX0" fmla="*/ 0 w 558409"/>
                <a:gd name="connsiteY0" fmla="*/ 5016061 h 5070028"/>
                <a:gd name="connsiteX1" fmla="*/ 0 w 558409"/>
                <a:gd name="connsiteY1" fmla="*/ 5016061 h 5070028"/>
                <a:gd name="connsiteX2" fmla="*/ 0 w 558409"/>
                <a:gd name="connsiteY2" fmla="*/ 251460 h 5070028"/>
                <a:gd name="connsiteX3" fmla="*/ 73651 w 558409"/>
                <a:gd name="connsiteY3" fmla="*/ 73651 h 5070028"/>
                <a:gd name="connsiteX4" fmla="*/ 251460 w 558409"/>
                <a:gd name="connsiteY4" fmla="*/ 0 h 5070028"/>
                <a:gd name="connsiteX5" fmla="*/ 251460 w 558409"/>
                <a:gd name="connsiteY5" fmla="*/ 0 h 5070028"/>
                <a:gd name="connsiteX6" fmla="*/ 429269 w 558409"/>
                <a:gd name="connsiteY6" fmla="*/ 73651 h 5070028"/>
                <a:gd name="connsiteX7" fmla="*/ 502920 w 558409"/>
                <a:gd name="connsiteY7" fmla="*/ 251460 h 5070028"/>
                <a:gd name="connsiteX8" fmla="*/ 558409 w 558409"/>
                <a:gd name="connsiteY8" fmla="*/ 5070028 h 5070028"/>
                <a:gd name="connsiteX0" fmla="*/ 0 w 552099"/>
                <a:gd name="connsiteY0" fmla="*/ 5016061 h 5109912"/>
                <a:gd name="connsiteX1" fmla="*/ 0 w 552099"/>
                <a:gd name="connsiteY1" fmla="*/ 5016061 h 5109912"/>
                <a:gd name="connsiteX2" fmla="*/ 0 w 552099"/>
                <a:gd name="connsiteY2" fmla="*/ 251460 h 5109912"/>
                <a:gd name="connsiteX3" fmla="*/ 73651 w 552099"/>
                <a:gd name="connsiteY3" fmla="*/ 73651 h 5109912"/>
                <a:gd name="connsiteX4" fmla="*/ 251460 w 552099"/>
                <a:gd name="connsiteY4" fmla="*/ 0 h 5109912"/>
                <a:gd name="connsiteX5" fmla="*/ 251460 w 552099"/>
                <a:gd name="connsiteY5" fmla="*/ 0 h 5109912"/>
                <a:gd name="connsiteX6" fmla="*/ 429269 w 552099"/>
                <a:gd name="connsiteY6" fmla="*/ 73651 h 5109912"/>
                <a:gd name="connsiteX7" fmla="*/ 502920 w 552099"/>
                <a:gd name="connsiteY7" fmla="*/ 251460 h 5109912"/>
                <a:gd name="connsiteX8" fmla="*/ 552099 w 552099"/>
                <a:gd name="connsiteY8" fmla="*/ 5109912 h 5109912"/>
                <a:gd name="connsiteX0" fmla="*/ 0 w 552099"/>
                <a:gd name="connsiteY0" fmla="*/ 5016061 h 5109912"/>
                <a:gd name="connsiteX1" fmla="*/ 0 w 552099"/>
                <a:gd name="connsiteY1" fmla="*/ 5016061 h 5109912"/>
                <a:gd name="connsiteX2" fmla="*/ 7986 w 552099"/>
                <a:gd name="connsiteY2" fmla="*/ 5032128 h 5109912"/>
                <a:gd name="connsiteX3" fmla="*/ 0 w 552099"/>
                <a:gd name="connsiteY3" fmla="*/ 251460 h 5109912"/>
                <a:gd name="connsiteX4" fmla="*/ 73651 w 552099"/>
                <a:gd name="connsiteY4" fmla="*/ 73651 h 5109912"/>
                <a:gd name="connsiteX5" fmla="*/ 251460 w 552099"/>
                <a:gd name="connsiteY5" fmla="*/ 0 h 5109912"/>
                <a:gd name="connsiteX6" fmla="*/ 251460 w 552099"/>
                <a:gd name="connsiteY6" fmla="*/ 0 h 5109912"/>
                <a:gd name="connsiteX7" fmla="*/ 429269 w 552099"/>
                <a:gd name="connsiteY7" fmla="*/ 73651 h 5109912"/>
                <a:gd name="connsiteX8" fmla="*/ 502920 w 552099"/>
                <a:gd name="connsiteY8" fmla="*/ 251460 h 5109912"/>
                <a:gd name="connsiteX9" fmla="*/ 552099 w 552099"/>
                <a:gd name="connsiteY9" fmla="*/ 5109912 h 5109912"/>
                <a:gd name="connsiteX0" fmla="*/ 0 w 552099"/>
                <a:gd name="connsiteY0" fmla="*/ 5016061 h 5109912"/>
                <a:gd name="connsiteX1" fmla="*/ 0 w 552099"/>
                <a:gd name="connsiteY1" fmla="*/ 5016061 h 5109912"/>
                <a:gd name="connsiteX2" fmla="*/ 0 w 552099"/>
                <a:gd name="connsiteY2" fmla="*/ 251460 h 5109912"/>
                <a:gd name="connsiteX3" fmla="*/ 73651 w 552099"/>
                <a:gd name="connsiteY3" fmla="*/ 73651 h 5109912"/>
                <a:gd name="connsiteX4" fmla="*/ 251460 w 552099"/>
                <a:gd name="connsiteY4" fmla="*/ 0 h 5109912"/>
                <a:gd name="connsiteX5" fmla="*/ 251460 w 552099"/>
                <a:gd name="connsiteY5" fmla="*/ 0 h 5109912"/>
                <a:gd name="connsiteX6" fmla="*/ 429269 w 552099"/>
                <a:gd name="connsiteY6" fmla="*/ 73651 h 5109912"/>
                <a:gd name="connsiteX7" fmla="*/ 502920 w 552099"/>
                <a:gd name="connsiteY7" fmla="*/ 251460 h 5109912"/>
                <a:gd name="connsiteX8" fmla="*/ 552099 w 552099"/>
                <a:gd name="connsiteY8" fmla="*/ 5109912 h 5109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2099" h="5109912">
                  <a:moveTo>
                    <a:pt x="0" y="5016061"/>
                  </a:moveTo>
                  <a:lnTo>
                    <a:pt x="0" y="5016061"/>
                  </a:lnTo>
                  <a:lnTo>
                    <a:pt x="0" y="251460"/>
                  </a:lnTo>
                  <a:cubicBezTo>
                    <a:pt x="0" y="184769"/>
                    <a:pt x="26493" y="120809"/>
                    <a:pt x="73651" y="73651"/>
                  </a:cubicBezTo>
                  <a:cubicBezTo>
                    <a:pt x="120809" y="26493"/>
                    <a:pt x="184769" y="0"/>
                    <a:pt x="251460" y="0"/>
                  </a:cubicBezTo>
                  <a:lnTo>
                    <a:pt x="251460" y="0"/>
                  </a:lnTo>
                  <a:cubicBezTo>
                    <a:pt x="318151" y="0"/>
                    <a:pt x="382111" y="26493"/>
                    <a:pt x="429269" y="73651"/>
                  </a:cubicBezTo>
                  <a:cubicBezTo>
                    <a:pt x="476427" y="120809"/>
                    <a:pt x="502920" y="184769"/>
                    <a:pt x="502920" y="251460"/>
                  </a:cubicBezTo>
                  <a:cubicBezTo>
                    <a:pt x="528237" y="1864408"/>
                    <a:pt x="536054" y="5039297"/>
                    <a:pt x="552099" y="5109912"/>
                  </a:cubicBezTo>
                </a:path>
              </a:pathLst>
            </a:custGeom>
            <a:solidFill>
              <a:schemeClr val="accent1">
                <a:alpha val="30000"/>
              </a:schemeClr>
            </a:solidFill>
            <a:ln w="571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5" name="Freeform 44"/>
            <p:cNvSpPr/>
            <p:nvPr/>
          </p:nvSpPr>
          <p:spPr>
            <a:xfrm rot="15660000">
              <a:off x="7468755" y="1178808"/>
              <a:ext cx="536285" cy="2936001"/>
            </a:xfrm>
            <a:custGeom>
              <a:avLst/>
              <a:gdLst>
                <a:gd name="connsiteX0" fmla="*/ 251460 w 502920"/>
                <a:gd name="connsiteY0" fmla="*/ 0 h 5016061"/>
                <a:gd name="connsiteX1" fmla="*/ 251460 w 502920"/>
                <a:gd name="connsiteY1" fmla="*/ 0 h 5016061"/>
                <a:gd name="connsiteX2" fmla="*/ 429269 w 502920"/>
                <a:gd name="connsiteY2" fmla="*/ 73651 h 5016061"/>
                <a:gd name="connsiteX3" fmla="*/ 502920 w 502920"/>
                <a:gd name="connsiteY3" fmla="*/ 251460 h 5016061"/>
                <a:gd name="connsiteX4" fmla="*/ 502920 w 502920"/>
                <a:gd name="connsiteY4" fmla="*/ 5016061 h 5016061"/>
                <a:gd name="connsiteX5" fmla="*/ 502920 w 502920"/>
                <a:gd name="connsiteY5" fmla="*/ 5016061 h 5016061"/>
                <a:gd name="connsiteX6" fmla="*/ 502920 w 502920"/>
                <a:gd name="connsiteY6" fmla="*/ 5016061 h 5016061"/>
                <a:gd name="connsiteX7" fmla="*/ 0 w 502920"/>
                <a:gd name="connsiteY7" fmla="*/ 5016061 h 5016061"/>
                <a:gd name="connsiteX8" fmla="*/ 0 w 502920"/>
                <a:gd name="connsiteY8" fmla="*/ 5016061 h 5016061"/>
                <a:gd name="connsiteX9" fmla="*/ 0 w 502920"/>
                <a:gd name="connsiteY9" fmla="*/ 5016061 h 5016061"/>
                <a:gd name="connsiteX10" fmla="*/ 0 w 502920"/>
                <a:gd name="connsiteY10" fmla="*/ 251460 h 5016061"/>
                <a:gd name="connsiteX11" fmla="*/ 73651 w 502920"/>
                <a:gd name="connsiteY11" fmla="*/ 73651 h 5016061"/>
                <a:gd name="connsiteX12" fmla="*/ 251460 w 502920"/>
                <a:gd name="connsiteY12" fmla="*/ 0 h 5016061"/>
                <a:gd name="connsiteX0" fmla="*/ 251460 w 545528"/>
                <a:gd name="connsiteY0" fmla="*/ 0 h 5090883"/>
                <a:gd name="connsiteX1" fmla="*/ 251460 w 545528"/>
                <a:gd name="connsiteY1" fmla="*/ 0 h 5090883"/>
                <a:gd name="connsiteX2" fmla="*/ 429269 w 545528"/>
                <a:gd name="connsiteY2" fmla="*/ 73651 h 5090883"/>
                <a:gd name="connsiteX3" fmla="*/ 502920 w 545528"/>
                <a:gd name="connsiteY3" fmla="*/ 251460 h 5090883"/>
                <a:gd name="connsiteX4" fmla="*/ 502920 w 545528"/>
                <a:gd name="connsiteY4" fmla="*/ 5016061 h 5090883"/>
                <a:gd name="connsiteX5" fmla="*/ 502920 w 545528"/>
                <a:gd name="connsiteY5" fmla="*/ 5016061 h 5090883"/>
                <a:gd name="connsiteX6" fmla="*/ 545528 w 545528"/>
                <a:gd name="connsiteY6" fmla="*/ 5090883 h 5090883"/>
                <a:gd name="connsiteX7" fmla="*/ 0 w 545528"/>
                <a:gd name="connsiteY7" fmla="*/ 5016061 h 5090883"/>
                <a:gd name="connsiteX8" fmla="*/ 0 w 545528"/>
                <a:gd name="connsiteY8" fmla="*/ 5016061 h 5090883"/>
                <a:gd name="connsiteX9" fmla="*/ 0 w 545528"/>
                <a:gd name="connsiteY9" fmla="*/ 5016061 h 5090883"/>
                <a:gd name="connsiteX10" fmla="*/ 0 w 545528"/>
                <a:gd name="connsiteY10" fmla="*/ 251460 h 5090883"/>
                <a:gd name="connsiteX11" fmla="*/ 73651 w 545528"/>
                <a:gd name="connsiteY11" fmla="*/ 73651 h 5090883"/>
                <a:gd name="connsiteX12" fmla="*/ 251460 w 545528"/>
                <a:gd name="connsiteY12" fmla="*/ 0 h 5090883"/>
                <a:gd name="connsiteX0" fmla="*/ 251460 w 502920"/>
                <a:gd name="connsiteY0" fmla="*/ 0 h 5016061"/>
                <a:gd name="connsiteX1" fmla="*/ 251460 w 502920"/>
                <a:gd name="connsiteY1" fmla="*/ 0 h 5016061"/>
                <a:gd name="connsiteX2" fmla="*/ 429269 w 502920"/>
                <a:gd name="connsiteY2" fmla="*/ 73651 h 5016061"/>
                <a:gd name="connsiteX3" fmla="*/ 502920 w 502920"/>
                <a:gd name="connsiteY3" fmla="*/ 251460 h 5016061"/>
                <a:gd name="connsiteX4" fmla="*/ 502920 w 502920"/>
                <a:gd name="connsiteY4" fmla="*/ 5016061 h 5016061"/>
                <a:gd name="connsiteX5" fmla="*/ 502920 w 502920"/>
                <a:gd name="connsiteY5" fmla="*/ 5016061 h 5016061"/>
                <a:gd name="connsiteX6" fmla="*/ 0 w 502920"/>
                <a:gd name="connsiteY6" fmla="*/ 5016061 h 5016061"/>
                <a:gd name="connsiteX7" fmla="*/ 0 w 502920"/>
                <a:gd name="connsiteY7" fmla="*/ 5016061 h 5016061"/>
                <a:gd name="connsiteX8" fmla="*/ 0 w 502920"/>
                <a:gd name="connsiteY8" fmla="*/ 5016061 h 5016061"/>
                <a:gd name="connsiteX9" fmla="*/ 0 w 502920"/>
                <a:gd name="connsiteY9" fmla="*/ 251460 h 5016061"/>
                <a:gd name="connsiteX10" fmla="*/ 73651 w 502920"/>
                <a:gd name="connsiteY10" fmla="*/ 73651 h 5016061"/>
                <a:gd name="connsiteX11" fmla="*/ 251460 w 502920"/>
                <a:gd name="connsiteY11" fmla="*/ 0 h 5016061"/>
                <a:gd name="connsiteX0" fmla="*/ 251460 w 578872"/>
                <a:gd name="connsiteY0" fmla="*/ 0 h 5090304"/>
                <a:gd name="connsiteX1" fmla="*/ 251460 w 578872"/>
                <a:gd name="connsiteY1" fmla="*/ 0 h 5090304"/>
                <a:gd name="connsiteX2" fmla="*/ 429269 w 578872"/>
                <a:gd name="connsiteY2" fmla="*/ 73651 h 5090304"/>
                <a:gd name="connsiteX3" fmla="*/ 502920 w 578872"/>
                <a:gd name="connsiteY3" fmla="*/ 251460 h 5090304"/>
                <a:gd name="connsiteX4" fmla="*/ 502920 w 578872"/>
                <a:gd name="connsiteY4" fmla="*/ 5016061 h 5090304"/>
                <a:gd name="connsiteX5" fmla="*/ 502920 w 578872"/>
                <a:gd name="connsiteY5" fmla="*/ 5016061 h 5090304"/>
                <a:gd name="connsiteX6" fmla="*/ 578872 w 578872"/>
                <a:gd name="connsiteY6" fmla="*/ 5090304 h 5090304"/>
                <a:gd name="connsiteX7" fmla="*/ 0 w 578872"/>
                <a:gd name="connsiteY7" fmla="*/ 5016061 h 5090304"/>
                <a:gd name="connsiteX8" fmla="*/ 0 w 578872"/>
                <a:gd name="connsiteY8" fmla="*/ 5016061 h 5090304"/>
                <a:gd name="connsiteX9" fmla="*/ 0 w 578872"/>
                <a:gd name="connsiteY9" fmla="*/ 5016061 h 5090304"/>
                <a:gd name="connsiteX10" fmla="*/ 0 w 578872"/>
                <a:gd name="connsiteY10" fmla="*/ 251460 h 5090304"/>
                <a:gd name="connsiteX11" fmla="*/ 73651 w 578872"/>
                <a:gd name="connsiteY11" fmla="*/ 73651 h 5090304"/>
                <a:gd name="connsiteX12" fmla="*/ 251460 w 578872"/>
                <a:gd name="connsiteY12" fmla="*/ 0 h 5090304"/>
                <a:gd name="connsiteX0" fmla="*/ 251460 w 578872"/>
                <a:gd name="connsiteY0" fmla="*/ 0 h 5090304"/>
                <a:gd name="connsiteX1" fmla="*/ 251460 w 578872"/>
                <a:gd name="connsiteY1" fmla="*/ 0 h 5090304"/>
                <a:gd name="connsiteX2" fmla="*/ 429269 w 578872"/>
                <a:gd name="connsiteY2" fmla="*/ 73651 h 5090304"/>
                <a:gd name="connsiteX3" fmla="*/ 502920 w 578872"/>
                <a:gd name="connsiteY3" fmla="*/ 251460 h 5090304"/>
                <a:gd name="connsiteX4" fmla="*/ 502920 w 578872"/>
                <a:gd name="connsiteY4" fmla="*/ 5016061 h 5090304"/>
                <a:gd name="connsiteX5" fmla="*/ 551179 w 578872"/>
                <a:gd name="connsiteY5" fmla="*/ 4969246 h 5090304"/>
                <a:gd name="connsiteX6" fmla="*/ 578872 w 578872"/>
                <a:gd name="connsiteY6" fmla="*/ 5090304 h 5090304"/>
                <a:gd name="connsiteX7" fmla="*/ 0 w 578872"/>
                <a:gd name="connsiteY7" fmla="*/ 5016061 h 5090304"/>
                <a:gd name="connsiteX8" fmla="*/ 0 w 578872"/>
                <a:gd name="connsiteY8" fmla="*/ 5016061 h 5090304"/>
                <a:gd name="connsiteX9" fmla="*/ 0 w 578872"/>
                <a:gd name="connsiteY9" fmla="*/ 5016061 h 5090304"/>
                <a:gd name="connsiteX10" fmla="*/ 0 w 578872"/>
                <a:gd name="connsiteY10" fmla="*/ 251460 h 5090304"/>
                <a:gd name="connsiteX11" fmla="*/ 73651 w 578872"/>
                <a:gd name="connsiteY11" fmla="*/ 73651 h 5090304"/>
                <a:gd name="connsiteX12" fmla="*/ 251460 w 578872"/>
                <a:gd name="connsiteY12" fmla="*/ 0 h 5090304"/>
                <a:gd name="connsiteX0" fmla="*/ 251460 w 578872"/>
                <a:gd name="connsiteY0" fmla="*/ 0 h 5090304"/>
                <a:gd name="connsiteX1" fmla="*/ 251460 w 578872"/>
                <a:gd name="connsiteY1" fmla="*/ 0 h 5090304"/>
                <a:gd name="connsiteX2" fmla="*/ 429269 w 578872"/>
                <a:gd name="connsiteY2" fmla="*/ 73651 h 5090304"/>
                <a:gd name="connsiteX3" fmla="*/ 502920 w 578872"/>
                <a:gd name="connsiteY3" fmla="*/ 251460 h 5090304"/>
                <a:gd name="connsiteX4" fmla="*/ 502920 w 578872"/>
                <a:gd name="connsiteY4" fmla="*/ 5016061 h 5090304"/>
                <a:gd name="connsiteX5" fmla="*/ 578872 w 578872"/>
                <a:gd name="connsiteY5" fmla="*/ 5090304 h 5090304"/>
                <a:gd name="connsiteX6" fmla="*/ 0 w 578872"/>
                <a:gd name="connsiteY6" fmla="*/ 5016061 h 5090304"/>
                <a:gd name="connsiteX7" fmla="*/ 0 w 578872"/>
                <a:gd name="connsiteY7" fmla="*/ 5016061 h 5090304"/>
                <a:gd name="connsiteX8" fmla="*/ 0 w 578872"/>
                <a:gd name="connsiteY8" fmla="*/ 5016061 h 5090304"/>
                <a:gd name="connsiteX9" fmla="*/ 0 w 578872"/>
                <a:gd name="connsiteY9" fmla="*/ 251460 h 5090304"/>
                <a:gd name="connsiteX10" fmla="*/ 73651 w 578872"/>
                <a:gd name="connsiteY10" fmla="*/ 73651 h 5090304"/>
                <a:gd name="connsiteX11" fmla="*/ 251460 w 578872"/>
                <a:gd name="connsiteY11" fmla="*/ 0 h 5090304"/>
                <a:gd name="connsiteX0" fmla="*/ 251460 w 578872"/>
                <a:gd name="connsiteY0" fmla="*/ 0 h 5090304"/>
                <a:gd name="connsiteX1" fmla="*/ 251460 w 578872"/>
                <a:gd name="connsiteY1" fmla="*/ 0 h 5090304"/>
                <a:gd name="connsiteX2" fmla="*/ 429269 w 578872"/>
                <a:gd name="connsiteY2" fmla="*/ 73651 h 5090304"/>
                <a:gd name="connsiteX3" fmla="*/ 502920 w 578872"/>
                <a:gd name="connsiteY3" fmla="*/ 251460 h 5090304"/>
                <a:gd name="connsiteX4" fmla="*/ 578872 w 578872"/>
                <a:gd name="connsiteY4" fmla="*/ 5090304 h 5090304"/>
                <a:gd name="connsiteX5" fmla="*/ 0 w 578872"/>
                <a:gd name="connsiteY5" fmla="*/ 5016061 h 5090304"/>
                <a:gd name="connsiteX6" fmla="*/ 0 w 578872"/>
                <a:gd name="connsiteY6" fmla="*/ 5016061 h 5090304"/>
                <a:gd name="connsiteX7" fmla="*/ 0 w 578872"/>
                <a:gd name="connsiteY7" fmla="*/ 5016061 h 5090304"/>
                <a:gd name="connsiteX8" fmla="*/ 0 w 578872"/>
                <a:gd name="connsiteY8" fmla="*/ 251460 h 5090304"/>
                <a:gd name="connsiteX9" fmla="*/ 73651 w 578872"/>
                <a:gd name="connsiteY9" fmla="*/ 73651 h 5090304"/>
                <a:gd name="connsiteX10" fmla="*/ 251460 w 578872"/>
                <a:gd name="connsiteY10" fmla="*/ 0 h 5090304"/>
                <a:gd name="connsiteX0" fmla="*/ 0 w 670312"/>
                <a:gd name="connsiteY0" fmla="*/ 5016061 h 5181744"/>
                <a:gd name="connsiteX1" fmla="*/ 0 w 670312"/>
                <a:gd name="connsiteY1" fmla="*/ 5016061 h 5181744"/>
                <a:gd name="connsiteX2" fmla="*/ 0 w 670312"/>
                <a:gd name="connsiteY2" fmla="*/ 5016061 h 5181744"/>
                <a:gd name="connsiteX3" fmla="*/ 0 w 670312"/>
                <a:gd name="connsiteY3" fmla="*/ 251460 h 5181744"/>
                <a:gd name="connsiteX4" fmla="*/ 73651 w 670312"/>
                <a:gd name="connsiteY4" fmla="*/ 73651 h 5181744"/>
                <a:gd name="connsiteX5" fmla="*/ 251460 w 670312"/>
                <a:gd name="connsiteY5" fmla="*/ 0 h 5181744"/>
                <a:gd name="connsiteX6" fmla="*/ 251460 w 670312"/>
                <a:gd name="connsiteY6" fmla="*/ 0 h 5181744"/>
                <a:gd name="connsiteX7" fmla="*/ 429269 w 670312"/>
                <a:gd name="connsiteY7" fmla="*/ 73651 h 5181744"/>
                <a:gd name="connsiteX8" fmla="*/ 502920 w 670312"/>
                <a:gd name="connsiteY8" fmla="*/ 251460 h 5181744"/>
                <a:gd name="connsiteX9" fmla="*/ 670312 w 670312"/>
                <a:gd name="connsiteY9" fmla="*/ 5181744 h 5181744"/>
                <a:gd name="connsiteX0" fmla="*/ 0 w 572254"/>
                <a:gd name="connsiteY0" fmla="*/ 5016061 h 5084525"/>
                <a:gd name="connsiteX1" fmla="*/ 0 w 572254"/>
                <a:gd name="connsiteY1" fmla="*/ 5016061 h 5084525"/>
                <a:gd name="connsiteX2" fmla="*/ 0 w 572254"/>
                <a:gd name="connsiteY2" fmla="*/ 5016061 h 5084525"/>
                <a:gd name="connsiteX3" fmla="*/ 0 w 572254"/>
                <a:gd name="connsiteY3" fmla="*/ 251460 h 5084525"/>
                <a:gd name="connsiteX4" fmla="*/ 73651 w 572254"/>
                <a:gd name="connsiteY4" fmla="*/ 73651 h 5084525"/>
                <a:gd name="connsiteX5" fmla="*/ 251460 w 572254"/>
                <a:gd name="connsiteY5" fmla="*/ 0 h 5084525"/>
                <a:gd name="connsiteX6" fmla="*/ 251460 w 572254"/>
                <a:gd name="connsiteY6" fmla="*/ 0 h 5084525"/>
                <a:gd name="connsiteX7" fmla="*/ 429269 w 572254"/>
                <a:gd name="connsiteY7" fmla="*/ 73651 h 5084525"/>
                <a:gd name="connsiteX8" fmla="*/ 502920 w 572254"/>
                <a:gd name="connsiteY8" fmla="*/ 251460 h 5084525"/>
                <a:gd name="connsiteX9" fmla="*/ 572254 w 572254"/>
                <a:gd name="connsiteY9" fmla="*/ 5084525 h 5084525"/>
                <a:gd name="connsiteX0" fmla="*/ 0 w 570150"/>
                <a:gd name="connsiteY0" fmla="*/ 5016061 h 5097807"/>
                <a:gd name="connsiteX1" fmla="*/ 0 w 570150"/>
                <a:gd name="connsiteY1" fmla="*/ 5016061 h 5097807"/>
                <a:gd name="connsiteX2" fmla="*/ 0 w 570150"/>
                <a:gd name="connsiteY2" fmla="*/ 5016061 h 5097807"/>
                <a:gd name="connsiteX3" fmla="*/ 0 w 570150"/>
                <a:gd name="connsiteY3" fmla="*/ 251460 h 5097807"/>
                <a:gd name="connsiteX4" fmla="*/ 73651 w 570150"/>
                <a:gd name="connsiteY4" fmla="*/ 73651 h 5097807"/>
                <a:gd name="connsiteX5" fmla="*/ 251460 w 570150"/>
                <a:gd name="connsiteY5" fmla="*/ 0 h 5097807"/>
                <a:gd name="connsiteX6" fmla="*/ 251460 w 570150"/>
                <a:gd name="connsiteY6" fmla="*/ 0 h 5097807"/>
                <a:gd name="connsiteX7" fmla="*/ 429269 w 570150"/>
                <a:gd name="connsiteY7" fmla="*/ 73651 h 5097807"/>
                <a:gd name="connsiteX8" fmla="*/ 502920 w 570150"/>
                <a:gd name="connsiteY8" fmla="*/ 251460 h 5097807"/>
                <a:gd name="connsiteX9" fmla="*/ 570150 w 570150"/>
                <a:gd name="connsiteY9" fmla="*/ 5097807 h 5097807"/>
                <a:gd name="connsiteX0" fmla="*/ 0 w 570150"/>
                <a:gd name="connsiteY0" fmla="*/ 5016061 h 5097807"/>
                <a:gd name="connsiteX1" fmla="*/ 0 w 570150"/>
                <a:gd name="connsiteY1" fmla="*/ 5016061 h 5097807"/>
                <a:gd name="connsiteX2" fmla="*/ 0 w 570150"/>
                <a:gd name="connsiteY2" fmla="*/ 5016061 h 5097807"/>
                <a:gd name="connsiteX3" fmla="*/ 0 w 570150"/>
                <a:gd name="connsiteY3" fmla="*/ 251460 h 5097807"/>
                <a:gd name="connsiteX4" fmla="*/ 73651 w 570150"/>
                <a:gd name="connsiteY4" fmla="*/ 73651 h 5097807"/>
                <a:gd name="connsiteX5" fmla="*/ 251460 w 570150"/>
                <a:gd name="connsiteY5" fmla="*/ 0 h 5097807"/>
                <a:gd name="connsiteX6" fmla="*/ 251460 w 570150"/>
                <a:gd name="connsiteY6" fmla="*/ 0 h 5097807"/>
                <a:gd name="connsiteX7" fmla="*/ 429269 w 570150"/>
                <a:gd name="connsiteY7" fmla="*/ 73651 h 5097807"/>
                <a:gd name="connsiteX8" fmla="*/ 502920 w 570150"/>
                <a:gd name="connsiteY8" fmla="*/ 251460 h 5097807"/>
                <a:gd name="connsiteX9" fmla="*/ 570150 w 570150"/>
                <a:gd name="connsiteY9" fmla="*/ 5097807 h 5097807"/>
                <a:gd name="connsiteX0" fmla="*/ 0 w 570150"/>
                <a:gd name="connsiteY0" fmla="*/ 5016061 h 5097807"/>
                <a:gd name="connsiteX1" fmla="*/ 0 w 570150"/>
                <a:gd name="connsiteY1" fmla="*/ 5016061 h 5097807"/>
                <a:gd name="connsiteX2" fmla="*/ 0 w 570150"/>
                <a:gd name="connsiteY2" fmla="*/ 5016061 h 5097807"/>
                <a:gd name="connsiteX3" fmla="*/ 0 w 570150"/>
                <a:gd name="connsiteY3" fmla="*/ 251460 h 5097807"/>
                <a:gd name="connsiteX4" fmla="*/ 73651 w 570150"/>
                <a:gd name="connsiteY4" fmla="*/ 73651 h 5097807"/>
                <a:gd name="connsiteX5" fmla="*/ 251460 w 570150"/>
                <a:gd name="connsiteY5" fmla="*/ 0 h 5097807"/>
                <a:gd name="connsiteX6" fmla="*/ 251460 w 570150"/>
                <a:gd name="connsiteY6" fmla="*/ 0 h 5097807"/>
                <a:gd name="connsiteX7" fmla="*/ 429269 w 570150"/>
                <a:gd name="connsiteY7" fmla="*/ 73651 h 5097807"/>
                <a:gd name="connsiteX8" fmla="*/ 502920 w 570150"/>
                <a:gd name="connsiteY8" fmla="*/ 251460 h 5097807"/>
                <a:gd name="connsiteX9" fmla="*/ 570150 w 570150"/>
                <a:gd name="connsiteY9" fmla="*/ 5097807 h 5097807"/>
                <a:gd name="connsiteX0" fmla="*/ 0 w 552099"/>
                <a:gd name="connsiteY0" fmla="*/ 5016061 h 5109913"/>
                <a:gd name="connsiteX1" fmla="*/ 0 w 552099"/>
                <a:gd name="connsiteY1" fmla="*/ 5016061 h 5109913"/>
                <a:gd name="connsiteX2" fmla="*/ 0 w 552099"/>
                <a:gd name="connsiteY2" fmla="*/ 5016061 h 5109913"/>
                <a:gd name="connsiteX3" fmla="*/ 0 w 552099"/>
                <a:gd name="connsiteY3" fmla="*/ 251460 h 5109913"/>
                <a:gd name="connsiteX4" fmla="*/ 73651 w 552099"/>
                <a:gd name="connsiteY4" fmla="*/ 73651 h 5109913"/>
                <a:gd name="connsiteX5" fmla="*/ 251460 w 552099"/>
                <a:gd name="connsiteY5" fmla="*/ 0 h 5109913"/>
                <a:gd name="connsiteX6" fmla="*/ 251460 w 552099"/>
                <a:gd name="connsiteY6" fmla="*/ 0 h 5109913"/>
                <a:gd name="connsiteX7" fmla="*/ 429269 w 552099"/>
                <a:gd name="connsiteY7" fmla="*/ 73651 h 5109913"/>
                <a:gd name="connsiteX8" fmla="*/ 502920 w 552099"/>
                <a:gd name="connsiteY8" fmla="*/ 251460 h 5109913"/>
                <a:gd name="connsiteX9" fmla="*/ 552099 w 552099"/>
                <a:gd name="connsiteY9" fmla="*/ 5109913 h 5109913"/>
                <a:gd name="connsiteX0" fmla="*/ 0 w 552099"/>
                <a:gd name="connsiteY0" fmla="*/ 5016061 h 5109913"/>
                <a:gd name="connsiteX1" fmla="*/ 0 w 552099"/>
                <a:gd name="connsiteY1" fmla="*/ 5016061 h 5109913"/>
                <a:gd name="connsiteX2" fmla="*/ 17708 w 552099"/>
                <a:gd name="connsiteY2" fmla="*/ 5018867 h 5109913"/>
                <a:gd name="connsiteX3" fmla="*/ 0 w 552099"/>
                <a:gd name="connsiteY3" fmla="*/ 251460 h 5109913"/>
                <a:gd name="connsiteX4" fmla="*/ 73651 w 552099"/>
                <a:gd name="connsiteY4" fmla="*/ 73651 h 5109913"/>
                <a:gd name="connsiteX5" fmla="*/ 251460 w 552099"/>
                <a:gd name="connsiteY5" fmla="*/ 0 h 5109913"/>
                <a:gd name="connsiteX6" fmla="*/ 251460 w 552099"/>
                <a:gd name="connsiteY6" fmla="*/ 0 h 5109913"/>
                <a:gd name="connsiteX7" fmla="*/ 429269 w 552099"/>
                <a:gd name="connsiteY7" fmla="*/ 73651 h 5109913"/>
                <a:gd name="connsiteX8" fmla="*/ 502920 w 552099"/>
                <a:gd name="connsiteY8" fmla="*/ 251460 h 5109913"/>
                <a:gd name="connsiteX9" fmla="*/ 552099 w 552099"/>
                <a:gd name="connsiteY9" fmla="*/ 5109913 h 5109913"/>
                <a:gd name="connsiteX0" fmla="*/ 0 w 552099"/>
                <a:gd name="connsiteY0" fmla="*/ 5016061 h 5109913"/>
                <a:gd name="connsiteX1" fmla="*/ 0 w 552099"/>
                <a:gd name="connsiteY1" fmla="*/ 5016061 h 5109913"/>
                <a:gd name="connsiteX2" fmla="*/ 11177 w 552099"/>
                <a:gd name="connsiteY2" fmla="*/ 5031459 h 5109913"/>
                <a:gd name="connsiteX3" fmla="*/ 0 w 552099"/>
                <a:gd name="connsiteY3" fmla="*/ 251460 h 5109913"/>
                <a:gd name="connsiteX4" fmla="*/ 73651 w 552099"/>
                <a:gd name="connsiteY4" fmla="*/ 73651 h 5109913"/>
                <a:gd name="connsiteX5" fmla="*/ 251460 w 552099"/>
                <a:gd name="connsiteY5" fmla="*/ 0 h 5109913"/>
                <a:gd name="connsiteX6" fmla="*/ 251460 w 552099"/>
                <a:gd name="connsiteY6" fmla="*/ 0 h 5109913"/>
                <a:gd name="connsiteX7" fmla="*/ 429269 w 552099"/>
                <a:gd name="connsiteY7" fmla="*/ 73651 h 5109913"/>
                <a:gd name="connsiteX8" fmla="*/ 502920 w 552099"/>
                <a:gd name="connsiteY8" fmla="*/ 251460 h 5109913"/>
                <a:gd name="connsiteX9" fmla="*/ 552099 w 552099"/>
                <a:gd name="connsiteY9" fmla="*/ 5109913 h 5109913"/>
                <a:gd name="connsiteX0" fmla="*/ 14979 w 567078"/>
                <a:gd name="connsiteY0" fmla="*/ 5016061 h 5109913"/>
                <a:gd name="connsiteX1" fmla="*/ 14979 w 567078"/>
                <a:gd name="connsiteY1" fmla="*/ 5016061 h 5109913"/>
                <a:gd name="connsiteX2" fmla="*/ 5903 w 567078"/>
                <a:gd name="connsiteY2" fmla="*/ 4987363 h 5109913"/>
                <a:gd name="connsiteX3" fmla="*/ 14979 w 567078"/>
                <a:gd name="connsiteY3" fmla="*/ 251460 h 5109913"/>
                <a:gd name="connsiteX4" fmla="*/ 88630 w 567078"/>
                <a:gd name="connsiteY4" fmla="*/ 73651 h 5109913"/>
                <a:gd name="connsiteX5" fmla="*/ 266439 w 567078"/>
                <a:gd name="connsiteY5" fmla="*/ 0 h 5109913"/>
                <a:gd name="connsiteX6" fmla="*/ 266439 w 567078"/>
                <a:gd name="connsiteY6" fmla="*/ 0 h 5109913"/>
                <a:gd name="connsiteX7" fmla="*/ 444248 w 567078"/>
                <a:gd name="connsiteY7" fmla="*/ 73651 h 5109913"/>
                <a:gd name="connsiteX8" fmla="*/ 517899 w 567078"/>
                <a:gd name="connsiteY8" fmla="*/ 251460 h 5109913"/>
                <a:gd name="connsiteX9" fmla="*/ 567078 w 567078"/>
                <a:gd name="connsiteY9" fmla="*/ 5109913 h 5109913"/>
                <a:gd name="connsiteX0" fmla="*/ 0 w 552099"/>
                <a:gd name="connsiteY0" fmla="*/ 5016061 h 5109913"/>
                <a:gd name="connsiteX1" fmla="*/ 0 w 552099"/>
                <a:gd name="connsiteY1" fmla="*/ 5016061 h 5109913"/>
                <a:gd name="connsiteX2" fmla="*/ 0 w 552099"/>
                <a:gd name="connsiteY2" fmla="*/ 251460 h 5109913"/>
                <a:gd name="connsiteX3" fmla="*/ 73651 w 552099"/>
                <a:gd name="connsiteY3" fmla="*/ 73651 h 5109913"/>
                <a:gd name="connsiteX4" fmla="*/ 251460 w 552099"/>
                <a:gd name="connsiteY4" fmla="*/ 0 h 5109913"/>
                <a:gd name="connsiteX5" fmla="*/ 251460 w 552099"/>
                <a:gd name="connsiteY5" fmla="*/ 0 h 5109913"/>
                <a:gd name="connsiteX6" fmla="*/ 429269 w 552099"/>
                <a:gd name="connsiteY6" fmla="*/ 73651 h 5109913"/>
                <a:gd name="connsiteX7" fmla="*/ 502920 w 552099"/>
                <a:gd name="connsiteY7" fmla="*/ 251460 h 5109913"/>
                <a:gd name="connsiteX8" fmla="*/ 552099 w 552099"/>
                <a:gd name="connsiteY8" fmla="*/ 5109913 h 5109913"/>
                <a:gd name="connsiteX0" fmla="*/ 0 w 558409"/>
                <a:gd name="connsiteY0" fmla="*/ 5016061 h 5070028"/>
                <a:gd name="connsiteX1" fmla="*/ 0 w 558409"/>
                <a:gd name="connsiteY1" fmla="*/ 5016061 h 5070028"/>
                <a:gd name="connsiteX2" fmla="*/ 0 w 558409"/>
                <a:gd name="connsiteY2" fmla="*/ 251460 h 5070028"/>
                <a:gd name="connsiteX3" fmla="*/ 73651 w 558409"/>
                <a:gd name="connsiteY3" fmla="*/ 73651 h 5070028"/>
                <a:gd name="connsiteX4" fmla="*/ 251460 w 558409"/>
                <a:gd name="connsiteY4" fmla="*/ 0 h 5070028"/>
                <a:gd name="connsiteX5" fmla="*/ 251460 w 558409"/>
                <a:gd name="connsiteY5" fmla="*/ 0 h 5070028"/>
                <a:gd name="connsiteX6" fmla="*/ 429269 w 558409"/>
                <a:gd name="connsiteY6" fmla="*/ 73651 h 5070028"/>
                <a:gd name="connsiteX7" fmla="*/ 502920 w 558409"/>
                <a:gd name="connsiteY7" fmla="*/ 251460 h 5070028"/>
                <a:gd name="connsiteX8" fmla="*/ 558409 w 558409"/>
                <a:gd name="connsiteY8" fmla="*/ 5070028 h 5070028"/>
                <a:gd name="connsiteX0" fmla="*/ 0 w 552099"/>
                <a:gd name="connsiteY0" fmla="*/ 5016061 h 5109912"/>
                <a:gd name="connsiteX1" fmla="*/ 0 w 552099"/>
                <a:gd name="connsiteY1" fmla="*/ 5016061 h 5109912"/>
                <a:gd name="connsiteX2" fmla="*/ 0 w 552099"/>
                <a:gd name="connsiteY2" fmla="*/ 251460 h 5109912"/>
                <a:gd name="connsiteX3" fmla="*/ 73651 w 552099"/>
                <a:gd name="connsiteY3" fmla="*/ 73651 h 5109912"/>
                <a:gd name="connsiteX4" fmla="*/ 251460 w 552099"/>
                <a:gd name="connsiteY4" fmla="*/ 0 h 5109912"/>
                <a:gd name="connsiteX5" fmla="*/ 251460 w 552099"/>
                <a:gd name="connsiteY5" fmla="*/ 0 h 5109912"/>
                <a:gd name="connsiteX6" fmla="*/ 429269 w 552099"/>
                <a:gd name="connsiteY6" fmla="*/ 73651 h 5109912"/>
                <a:gd name="connsiteX7" fmla="*/ 502920 w 552099"/>
                <a:gd name="connsiteY7" fmla="*/ 251460 h 5109912"/>
                <a:gd name="connsiteX8" fmla="*/ 552099 w 552099"/>
                <a:gd name="connsiteY8" fmla="*/ 5109912 h 5109912"/>
                <a:gd name="connsiteX0" fmla="*/ 0 w 552099"/>
                <a:gd name="connsiteY0" fmla="*/ 5016061 h 5109912"/>
                <a:gd name="connsiteX1" fmla="*/ 0 w 552099"/>
                <a:gd name="connsiteY1" fmla="*/ 5016061 h 5109912"/>
                <a:gd name="connsiteX2" fmla="*/ 7986 w 552099"/>
                <a:gd name="connsiteY2" fmla="*/ 5032128 h 5109912"/>
                <a:gd name="connsiteX3" fmla="*/ 0 w 552099"/>
                <a:gd name="connsiteY3" fmla="*/ 251460 h 5109912"/>
                <a:gd name="connsiteX4" fmla="*/ 73651 w 552099"/>
                <a:gd name="connsiteY4" fmla="*/ 73651 h 5109912"/>
                <a:gd name="connsiteX5" fmla="*/ 251460 w 552099"/>
                <a:gd name="connsiteY5" fmla="*/ 0 h 5109912"/>
                <a:gd name="connsiteX6" fmla="*/ 251460 w 552099"/>
                <a:gd name="connsiteY6" fmla="*/ 0 h 5109912"/>
                <a:gd name="connsiteX7" fmla="*/ 429269 w 552099"/>
                <a:gd name="connsiteY7" fmla="*/ 73651 h 5109912"/>
                <a:gd name="connsiteX8" fmla="*/ 502920 w 552099"/>
                <a:gd name="connsiteY8" fmla="*/ 251460 h 5109912"/>
                <a:gd name="connsiteX9" fmla="*/ 552099 w 552099"/>
                <a:gd name="connsiteY9" fmla="*/ 5109912 h 5109912"/>
                <a:gd name="connsiteX0" fmla="*/ 0 w 552099"/>
                <a:gd name="connsiteY0" fmla="*/ 5016061 h 5109912"/>
                <a:gd name="connsiteX1" fmla="*/ 0 w 552099"/>
                <a:gd name="connsiteY1" fmla="*/ 5016061 h 5109912"/>
                <a:gd name="connsiteX2" fmla="*/ 0 w 552099"/>
                <a:gd name="connsiteY2" fmla="*/ 251460 h 5109912"/>
                <a:gd name="connsiteX3" fmla="*/ 73651 w 552099"/>
                <a:gd name="connsiteY3" fmla="*/ 73651 h 5109912"/>
                <a:gd name="connsiteX4" fmla="*/ 251460 w 552099"/>
                <a:gd name="connsiteY4" fmla="*/ 0 h 5109912"/>
                <a:gd name="connsiteX5" fmla="*/ 251460 w 552099"/>
                <a:gd name="connsiteY5" fmla="*/ 0 h 5109912"/>
                <a:gd name="connsiteX6" fmla="*/ 429269 w 552099"/>
                <a:gd name="connsiteY6" fmla="*/ 73651 h 5109912"/>
                <a:gd name="connsiteX7" fmla="*/ 502920 w 552099"/>
                <a:gd name="connsiteY7" fmla="*/ 251460 h 5109912"/>
                <a:gd name="connsiteX8" fmla="*/ 552099 w 552099"/>
                <a:gd name="connsiteY8" fmla="*/ 5109912 h 5109912"/>
                <a:gd name="connsiteX0" fmla="*/ 0 w 552099"/>
                <a:gd name="connsiteY0" fmla="*/ 5016061 h 5109912"/>
                <a:gd name="connsiteX1" fmla="*/ 0 w 552099"/>
                <a:gd name="connsiteY1" fmla="*/ 5016061 h 5109912"/>
                <a:gd name="connsiteX2" fmla="*/ 0 w 552099"/>
                <a:gd name="connsiteY2" fmla="*/ 251460 h 5109912"/>
                <a:gd name="connsiteX3" fmla="*/ 73651 w 552099"/>
                <a:gd name="connsiteY3" fmla="*/ 73651 h 5109912"/>
                <a:gd name="connsiteX4" fmla="*/ 251460 w 552099"/>
                <a:gd name="connsiteY4" fmla="*/ 0 h 5109912"/>
                <a:gd name="connsiteX5" fmla="*/ 251460 w 552099"/>
                <a:gd name="connsiteY5" fmla="*/ 0 h 5109912"/>
                <a:gd name="connsiteX6" fmla="*/ 429269 w 552099"/>
                <a:gd name="connsiteY6" fmla="*/ 73651 h 5109912"/>
                <a:gd name="connsiteX7" fmla="*/ 502920 w 552099"/>
                <a:gd name="connsiteY7" fmla="*/ 251460 h 5109912"/>
                <a:gd name="connsiteX8" fmla="*/ 552099 w 552099"/>
                <a:gd name="connsiteY8" fmla="*/ 5109912 h 5109912"/>
                <a:gd name="connsiteX0" fmla="*/ 0 w 552099"/>
                <a:gd name="connsiteY0" fmla="*/ 5016061 h 5109912"/>
                <a:gd name="connsiteX1" fmla="*/ 328 w 552099"/>
                <a:gd name="connsiteY1" fmla="*/ 2862849 h 5109912"/>
                <a:gd name="connsiteX2" fmla="*/ 0 w 552099"/>
                <a:gd name="connsiteY2" fmla="*/ 251460 h 5109912"/>
                <a:gd name="connsiteX3" fmla="*/ 73651 w 552099"/>
                <a:gd name="connsiteY3" fmla="*/ 73651 h 5109912"/>
                <a:gd name="connsiteX4" fmla="*/ 251460 w 552099"/>
                <a:gd name="connsiteY4" fmla="*/ 0 h 5109912"/>
                <a:gd name="connsiteX5" fmla="*/ 251460 w 552099"/>
                <a:gd name="connsiteY5" fmla="*/ 0 h 5109912"/>
                <a:gd name="connsiteX6" fmla="*/ 429269 w 552099"/>
                <a:gd name="connsiteY6" fmla="*/ 73651 h 5109912"/>
                <a:gd name="connsiteX7" fmla="*/ 502920 w 552099"/>
                <a:gd name="connsiteY7" fmla="*/ 251460 h 5109912"/>
                <a:gd name="connsiteX8" fmla="*/ 552099 w 552099"/>
                <a:gd name="connsiteY8" fmla="*/ 5109912 h 5109912"/>
                <a:gd name="connsiteX0" fmla="*/ 328 w 552099"/>
                <a:gd name="connsiteY0" fmla="*/ 2862849 h 5109912"/>
                <a:gd name="connsiteX1" fmla="*/ 0 w 552099"/>
                <a:gd name="connsiteY1" fmla="*/ 251460 h 5109912"/>
                <a:gd name="connsiteX2" fmla="*/ 73651 w 552099"/>
                <a:gd name="connsiteY2" fmla="*/ 73651 h 5109912"/>
                <a:gd name="connsiteX3" fmla="*/ 251460 w 552099"/>
                <a:gd name="connsiteY3" fmla="*/ 0 h 5109912"/>
                <a:gd name="connsiteX4" fmla="*/ 251460 w 552099"/>
                <a:gd name="connsiteY4" fmla="*/ 0 h 5109912"/>
                <a:gd name="connsiteX5" fmla="*/ 429269 w 552099"/>
                <a:gd name="connsiteY5" fmla="*/ 73651 h 5109912"/>
                <a:gd name="connsiteX6" fmla="*/ 502920 w 552099"/>
                <a:gd name="connsiteY6" fmla="*/ 251460 h 5109912"/>
                <a:gd name="connsiteX7" fmla="*/ 552099 w 552099"/>
                <a:gd name="connsiteY7" fmla="*/ 5109912 h 5109912"/>
                <a:gd name="connsiteX0" fmla="*/ 328 w 543353"/>
                <a:gd name="connsiteY0" fmla="*/ 2862849 h 2928006"/>
                <a:gd name="connsiteX1" fmla="*/ 0 w 543353"/>
                <a:gd name="connsiteY1" fmla="*/ 251460 h 2928006"/>
                <a:gd name="connsiteX2" fmla="*/ 73651 w 543353"/>
                <a:gd name="connsiteY2" fmla="*/ 73651 h 2928006"/>
                <a:gd name="connsiteX3" fmla="*/ 251460 w 543353"/>
                <a:gd name="connsiteY3" fmla="*/ 0 h 2928006"/>
                <a:gd name="connsiteX4" fmla="*/ 251460 w 543353"/>
                <a:gd name="connsiteY4" fmla="*/ 0 h 2928006"/>
                <a:gd name="connsiteX5" fmla="*/ 429269 w 543353"/>
                <a:gd name="connsiteY5" fmla="*/ 73651 h 2928006"/>
                <a:gd name="connsiteX6" fmla="*/ 502920 w 543353"/>
                <a:gd name="connsiteY6" fmla="*/ 251460 h 2928006"/>
                <a:gd name="connsiteX7" fmla="*/ 543353 w 543353"/>
                <a:gd name="connsiteY7" fmla="*/ 2928006 h 2928006"/>
                <a:gd name="connsiteX0" fmla="*/ 328 w 537043"/>
                <a:gd name="connsiteY0" fmla="*/ 2862849 h 2967890"/>
                <a:gd name="connsiteX1" fmla="*/ 0 w 537043"/>
                <a:gd name="connsiteY1" fmla="*/ 251460 h 2967890"/>
                <a:gd name="connsiteX2" fmla="*/ 73651 w 537043"/>
                <a:gd name="connsiteY2" fmla="*/ 73651 h 2967890"/>
                <a:gd name="connsiteX3" fmla="*/ 251460 w 537043"/>
                <a:gd name="connsiteY3" fmla="*/ 0 h 2967890"/>
                <a:gd name="connsiteX4" fmla="*/ 251460 w 537043"/>
                <a:gd name="connsiteY4" fmla="*/ 0 h 2967890"/>
                <a:gd name="connsiteX5" fmla="*/ 429269 w 537043"/>
                <a:gd name="connsiteY5" fmla="*/ 73651 h 2967890"/>
                <a:gd name="connsiteX6" fmla="*/ 502920 w 537043"/>
                <a:gd name="connsiteY6" fmla="*/ 251460 h 2967890"/>
                <a:gd name="connsiteX7" fmla="*/ 537043 w 537043"/>
                <a:gd name="connsiteY7" fmla="*/ 2967890 h 2967890"/>
                <a:gd name="connsiteX0" fmla="*/ 328 w 528237"/>
                <a:gd name="connsiteY0" fmla="*/ 2862849 h 2951509"/>
                <a:gd name="connsiteX1" fmla="*/ 0 w 528237"/>
                <a:gd name="connsiteY1" fmla="*/ 251460 h 2951509"/>
                <a:gd name="connsiteX2" fmla="*/ 73651 w 528237"/>
                <a:gd name="connsiteY2" fmla="*/ 73651 h 2951509"/>
                <a:gd name="connsiteX3" fmla="*/ 251460 w 528237"/>
                <a:gd name="connsiteY3" fmla="*/ 0 h 2951509"/>
                <a:gd name="connsiteX4" fmla="*/ 251460 w 528237"/>
                <a:gd name="connsiteY4" fmla="*/ 0 h 2951509"/>
                <a:gd name="connsiteX5" fmla="*/ 429269 w 528237"/>
                <a:gd name="connsiteY5" fmla="*/ 73651 h 2951509"/>
                <a:gd name="connsiteX6" fmla="*/ 502920 w 528237"/>
                <a:gd name="connsiteY6" fmla="*/ 251460 h 2951509"/>
                <a:gd name="connsiteX7" fmla="*/ 524305 w 528237"/>
                <a:gd name="connsiteY7" fmla="*/ 2951509 h 2951509"/>
                <a:gd name="connsiteX0" fmla="*/ 328 w 528237"/>
                <a:gd name="connsiteY0" fmla="*/ 2862849 h 2929811"/>
                <a:gd name="connsiteX1" fmla="*/ 0 w 528237"/>
                <a:gd name="connsiteY1" fmla="*/ 251460 h 2929811"/>
                <a:gd name="connsiteX2" fmla="*/ 73651 w 528237"/>
                <a:gd name="connsiteY2" fmla="*/ 73651 h 2929811"/>
                <a:gd name="connsiteX3" fmla="*/ 251460 w 528237"/>
                <a:gd name="connsiteY3" fmla="*/ 0 h 2929811"/>
                <a:gd name="connsiteX4" fmla="*/ 251460 w 528237"/>
                <a:gd name="connsiteY4" fmla="*/ 0 h 2929811"/>
                <a:gd name="connsiteX5" fmla="*/ 429269 w 528237"/>
                <a:gd name="connsiteY5" fmla="*/ 73651 h 2929811"/>
                <a:gd name="connsiteX6" fmla="*/ 502920 w 528237"/>
                <a:gd name="connsiteY6" fmla="*/ 251460 h 2929811"/>
                <a:gd name="connsiteX7" fmla="*/ 527738 w 528237"/>
                <a:gd name="connsiteY7" fmla="*/ 2929811 h 2929811"/>
                <a:gd name="connsiteX0" fmla="*/ 4542 w 528237"/>
                <a:gd name="connsiteY0" fmla="*/ 2863516 h 2929811"/>
                <a:gd name="connsiteX1" fmla="*/ 0 w 528237"/>
                <a:gd name="connsiteY1" fmla="*/ 251460 h 2929811"/>
                <a:gd name="connsiteX2" fmla="*/ 73651 w 528237"/>
                <a:gd name="connsiteY2" fmla="*/ 73651 h 2929811"/>
                <a:gd name="connsiteX3" fmla="*/ 251460 w 528237"/>
                <a:gd name="connsiteY3" fmla="*/ 0 h 2929811"/>
                <a:gd name="connsiteX4" fmla="*/ 251460 w 528237"/>
                <a:gd name="connsiteY4" fmla="*/ 0 h 2929811"/>
                <a:gd name="connsiteX5" fmla="*/ 429269 w 528237"/>
                <a:gd name="connsiteY5" fmla="*/ 73651 h 2929811"/>
                <a:gd name="connsiteX6" fmla="*/ 502920 w 528237"/>
                <a:gd name="connsiteY6" fmla="*/ 251460 h 2929811"/>
                <a:gd name="connsiteX7" fmla="*/ 527738 w 528237"/>
                <a:gd name="connsiteY7" fmla="*/ 2929811 h 2929811"/>
                <a:gd name="connsiteX0" fmla="*/ 4542 w 538755"/>
                <a:gd name="connsiteY0" fmla="*/ 2863516 h 2953801"/>
                <a:gd name="connsiteX1" fmla="*/ 0 w 538755"/>
                <a:gd name="connsiteY1" fmla="*/ 251460 h 2953801"/>
                <a:gd name="connsiteX2" fmla="*/ 73651 w 538755"/>
                <a:gd name="connsiteY2" fmla="*/ 73651 h 2953801"/>
                <a:gd name="connsiteX3" fmla="*/ 251460 w 538755"/>
                <a:gd name="connsiteY3" fmla="*/ 0 h 2953801"/>
                <a:gd name="connsiteX4" fmla="*/ 251460 w 538755"/>
                <a:gd name="connsiteY4" fmla="*/ 0 h 2953801"/>
                <a:gd name="connsiteX5" fmla="*/ 429269 w 538755"/>
                <a:gd name="connsiteY5" fmla="*/ 73651 h 2953801"/>
                <a:gd name="connsiteX6" fmla="*/ 502920 w 538755"/>
                <a:gd name="connsiteY6" fmla="*/ 251460 h 2953801"/>
                <a:gd name="connsiteX7" fmla="*/ 538755 w 538755"/>
                <a:gd name="connsiteY7" fmla="*/ 2953801 h 2953801"/>
                <a:gd name="connsiteX0" fmla="*/ 4542 w 536285"/>
                <a:gd name="connsiteY0" fmla="*/ 2863516 h 2938929"/>
                <a:gd name="connsiteX1" fmla="*/ 0 w 536285"/>
                <a:gd name="connsiteY1" fmla="*/ 251460 h 2938929"/>
                <a:gd name="connsiteX2" fmla="*/ 73651 w 536285"/>
                <a:gd name="connsiteY2" fmla="*/ 73651 h 2938929"/>
                <a:gd name="connsiteX3" fmla="*/ 251460 w 536285"/>
                <a:gd name="connsiteY3" fmla="*/ 0 h 2938929"/>
                <a:gd name="connsiteX4" fmla="*/ 251460 w 536285"/>
                <a:gd name="connsiteY4" fmla="*/ 0 h 2938929"/>
                <a:gd name="connsiteX5" fmla="*/ 429269 w 536285"/>
                <a:gd name="connsiteY5" fmla="*/ 73651 h 2938929"/>
                <a:gd name="connsiteX6" fmla="*/ 502920 w 536285"/>
                <a:gd name="connsiteY6" fmla="*/ 251460 h 2938929"/>
                <a:gd name="connsiteX7" fmla="*/ 536285 w 536285"/>
                <a:gd name="connsiteY7" fmla="*/ 2938929 h 2938929"/>
                <a:gd name="connsiteX0" fmla="*/ 6777 w 536285"/>
                <a:gd name="connsiteY0" fmla="*/ 2849391 h 2938929"/>
                <a:gd name="connsiteX1" fmla="*/ 0 w 536285"/>
                <a:gd name="connsiteY1" fmla="*/ 251460 h 2938929"/>
                <a:gd name="connsiteX2" fmla="*/ 73651 w 536285"/>
                <a:gd name="connsiteY2" fmla="*/ 73651 h 2938929"/>
                <a:gd name="connsiteX3" fmla="*/ 251460 w 536285"/>
                <a:gd name="connsiteY3" fmla="*/ 0 h 2938929"/>
                <a:gd name="connsiteX4" fmla="*/ 251460 w 536285"/>
                <a:gd name="connsiteY4" fmla="*/ 0 h 2938929"/>
                <a:gd name="connsiteX5" fmla="*/ 429269 w 536285"/>
                <a:gd name="connsiteY5" fmla="*/ 73651 h 2938929"/>
                <a:gd name="connsiteX6" fmla="*/ 502920 w 536285"/>
                <a:gd name="connsiteY6" fmla="*/ 251460 h 2938929"/>
                <a:gd name="connsiteX7" fmla="*/ 536285 w 536285"/>
                <a:gd name="connsiteY7" fmla="*/ 2938929 h 2938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6285" h="2938929">
                  <a:moveTo>
                    <a:pt x="6777" y="2849391"/>
                  </a:moveTo>
                  <a:cubicBezTo>
                    <a:pt x="6668" y="1978928"/>
                    <a:pt x="109" y="1121923"/>
                    <a:pt x="0" y="251460"/>
                  </a:cubicBezTo>
                  <a:cubicBezTo>
                    <a:pt x="0" y="184769"/>
                    <a:pt x="26493" y="120809"/>
                    <a:pt x="73651" y="73651"/>
                  </a:cubicBezTo>
                  <a:cubicBezTo>
                    <a:pt x="120809" y="26493"/>
                    <a:pt x="184769" y="0"/>
                    <a:pt x="251460" y="0"/>
                  </a:cubicBezTo>
                  <a:lnTo>
                    <a:pt x="251460" y="0"/>
                  </a:lnTo>
                  <a:cubicBezTo>
                    <a:pt x="318151" y="0"/>
                    <a:pt x="382111" y="26493"/>
                    <a:pt x="429269" y="73651"/>
                  </a:cubicBezTo>
                  <a:cubicBezTo>
                    <a:pt x="476427" y="120809"/>
                    <a:pt x="502920" y="184769"/>
                    <a:pt x="502920" y="251460"/>
                  </a:cubicBezTo>
                  <a:cubicBezTo>
                    <a:pt x="528237" y="1864408"/>
                    <a:pt x="517682" y="905440"/>
                    <a:pt x="536285" y="2938929"/>
                  </a:cubicBezTo>
                </a:path>
              </a:pathLst>
            </a:custGeom>
            <a:solidFill>
              <a:schemeClr val="accent1"/>
            </a:solidFill>
            <a:ln w="571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25" name="Freeform 24"/>
          <p:cNvSpPr/>
          <p:nvPr/>
        </p:nvSpPr>
        <p:spPr>
          <a:xfrm rot="15660000">
            <a:off x="5750708" y="-641833"/>
            <a:ext cx="985797" cy="6048136"/>
          </a:xfrm>
          <a:custGeom>
            <a:avLst/>
            <a:gdLst>
              <a:gd name="connsiteX0" fmla="*/ 457200 w 914400"/>
              <a:gd name="connsiteY0" fmla="*/ 0 h 6172200"/>
              <a:gd name="connsiteX1" fmla="*/ 457200 w 914400"/>
              <a:gd name="connsiteY1" fmla="*/ 0 h 6172200"/>
              <a:gd name="connsiteX2" fmla="*/ 780489 w 914400"/>
              <a:gd name="connsiteY2" fmla="*/ 133911 h 6172200"/>
              <a:gd name="connsiteX3" fmla="*/ 914399 w 914400"/>
              <a:gd name="connsiteY3" fmla="*/ 457201 h 6172200"/>
              <a:gd name="connsiteX4" fmla="*/ 914400 w 914400"/>
              <a:gd name="connsiteY4" fmla="*/ 6172200 h 6172200"/>
              <a:gd name="connsiteX5" fmla="*/ 914400 w 914400"/>
              <a:gd name="connsiteY5" fmla="*/ 6172200 h 6172200"/>
              <a:gd name="connsiteX6" fmla="*/ 914400 w 914400"/>
              <a:gd name="connsiteY6" fmla="*/ 6172200 h 6172200"/>
              <a:gd name="connsiteX7" fmla="*/ 0 w 914400"/>
              <a:gd name="connsiteY7" fmla="*/ 6172200 h 6172200"/>
              <a:gd name="connsiteX8" fmla="*/ 0 w 914400"/>
              <a:gd name="connsiteY8" fmla="*/ 6172200 h 6172200"/>
              <a:gd name="connsiteX9" fmla="*/ 0 w 914400"/>
              <a:gd name="connsiteY9" fmla="*/ 6172200 h 6172200"/>
              <a:gd name="connsiteX10" fmla="*/ 0 w 914400"/>
              <a:gd name="connsiteY10" fmla="*/ 457200 h 6172200"/>
              <a:gd name="connsiteX11" fmla="*/ 133911 w 914400"/>
              <a:gd name="connsiteY11" fmla="*/ 133911 h 6172200"/>
              <a:gd name="connsiteX12" fmla="*/ 457201 w 914400"/>
              <a:gd name="connsiteY12" fmla="*/ 1 h 6172200"/>
              <a:gd name="connsiteX13" fmla="*/ 457200 w 914400"/>
              <a:gd name="connsiteY13" fmla="*/ 0 h 6172200"/>
              <a:gd name="connsiteX0" fmla="*/ 457200 w 953241"/>
              <a:gd name="connsiteY0" fmla="*/ 0 h 6328114"/>
              <a:gd name="connsiteX1" fmla="*/ 457200 w 953241"/>
              <a:gd name="connsiteY1" fmla="*/ 0 h 6328114"/>
              <a:gd name="connsiteX2" fmla="*/ 780489 w 953241"/>
              <a:gd name="connsiteY2" fmla="*/ 133911 h 6328114"/>
              <a:gd name="connsiteX3" fmla="*/ 914399 w 953241"/>
              <a:gd name="connsiteY3" fmla="*/ 457201 h 6328114"/>
              <a:gd name="connsiteX4" fmla="*/ 914400 w 953241"/>
              <a:gd name="connsiteY4" fmla="*/ 6172200 h 6328114"/>
              <a:gd name="connsiteX5" fmla="*/ 914400 w 953241"/>
              <a:gd name="connsiteY5" fmla="*/ 6172200 h 6328114"/>
              <a:gd name="connsiteX6" fmla="*/ 953241 w 953241"/>
              <a:gd name="connsiteY6" fmla="*/ 6328114 h 6328114"/>
              <a:gd name="connsiteX7" fmla="*/ 0 w 953241"/>
              <a:gd name="connsiteY7" fmla="*/ 6172200 h 6328114"/>
              <a:gd name="connsiteX8" fmla="*/ 0 w 953241"/>
              <a:gd name="connsiteY8" fmla="*/ 6172200 h 6328114"/>
              <a:gd name="connsiteX9" fmla="*/ 0 w 953241"/>
              <a:gd name="connsiteY9" fmla="*/ 6172200 h 6328114"/>
              <a:gd name="connsiteX10" fmla="*/ 0 w 953241"/>
              <a:gd name="connsiteY10" fmla="*/ 457200 h 6328114"/>
              <a:gd name="connsiteX11" fmla="*/ 133911 w 953241"/>
              <a:gd name="connsiteY11" fmla="*/ 133911 h 6328114"/>
              <a:gd name="connsiteX12" fmla="*/ 457201 w 953241"/>
              <a:gd name="connsiteY12" fmla="*/ 1 h 6328114"/>
              <a:gd name="connsiteX13" fmla="*/ 457200 w 953241"/>
              <a:gd name="connsiteY13" fmla="*/ 0 h 6328114"/>
              <a:gd name="connsiteX0" fmla="*/ 457200 w 953241"/>
              <a:gd name="connsiteY0" fmla="*/ 0 h 6328114"/>
              <a:gd name="connsiteX1" fmla="*/ 457200 w 953241"/>
              <a:gd name="connsiteY1" fmla="*/ 0 h 6328114"/>
              <a:gd name="connsiteX2" fmla="*/ 780489 w 953241"/>
              <a:gd name="connsiteY2" fmla="*/ 133911 h 6328114"/>
              <a:gd name="connsiteX3" fmla="*/ 914399 w 953241"/>
              <a:gd name="connsiteY3" fmla="*/ 457201 h 6328114"/>
              <a:gd name="connsiteX4" fmla="*/ 914400 w 953241"/>
              <a:gd name="connsiteY4" fmla="*/ 6172200 h 6328114"/>
              <a:gd name="connsiteX5" fmla="*/ 953241 w 953241"/>
              <a:gd name="connsiteY5" fmla="*/ 6328114 h 6328114"/>
              <a:gd name="connsiteX6" fmla="*/ 0 w 953241"/>
              <a:gd name="connsiteY6" fmla="*/ 6172200 h 6328114"/>
              <a:gd name="connsiteX7" fmla="*/ 0 w 953241"/>
              <a:gd name="connsiteY7" fmla="*/ 6172200 h 6328114"/>
              <a:gd name="connsiteX8" fmla="*/ 0 w 953241"/>
              <a:gd name="connsiteY8" fmla="*/ 6172200 h 6328114"/>
              <a:gd name="connsiteX9" fmla="*/ 0 w 953241"/>
              <a:gd name="connsiteY9" fmla="*/ 457200 h 6328114"/>
              <a:gd name="connsiteX10" fmla="*/ 133911 w 953241"/>
              <a:gd name="connsiteY10" fmla="*/ 133911 h 6328114"/>
              <a:gd name="connsiteX11" fmla="*/ 457201 w 953241"/>
              <a:gd name="connsiteY11" fmla="*/ 1 h 6328114"/>
              <a:gd name="connsiteX12" fmla="*/ 457200 w 953241"/>
              <a:gd name="connsiteY12" fmla="*/ 0 h 6328114"/>
              <a:gd name="connsiteX0" fmla="*/ 457200 w 1105641"/>
              <a:gd name="connsiteY0" fmla="*/ 0 h 6328114"/>
              <a:gd name="connsiteX1" fmla="*/ 457200 w 1105641"/>
              <a:gd name="connsiteY1" fmla="*/ 0 h 6328114"/>
              <a:gd name="connsiteX2" fmla="*/ 780489 w 1105641"/>
              <a:gd name="connsiteY2" fmla="*/ 133911 h 6328114"/>
              <a:gd name="connsiteX3" fmla="*/ 914399 w 1105641"/>
              <a:gd name="connsiteY3" fmla="*/ 457201 h 6328114"/>
              <a:gd name="connsiteX4" fmla="*/ 953241 w 1105641"/>
              <a:gd name="connsiteY4" fmla="*/ 6328114 h 6328114"/>
              <a:gd name="connsiteX5" fmla="*/ 0 w 1105641"/>
              <a:gd name="connsiteY5" fmla="*/ 6172200 h 6328114"/>
              <a:gd name="connsiteX6" fmla="*/ 0 w 1105641"/>
              <a:gd name="connsiteY6" fmla="*/ 6172200 h 6328114"/>
              <a:gd name="connsiteX7" fmla="*/ 0 w 1105641"/>
              <a:gd name="connsiteY7" fmla="*/ 6172200 h 6328114"/>
              <a:gd name="connsiteX8" fmla="*/ 0 w 1105641"/>
              <a:gd name="connsiteY8" fmla="*/ 457200 h 6328114"/>
              <a:gd name="connsiteX9" fmla="*/ 133911 w 1105641"/>
              <a:gd name="connsiteY9" fmla="*/ 133911 h 6328114"/>
              <a:gd name="connsiteX10" fmla="*/ 457201 w 1105641"/>
              <a:gd name="connsiteY10" fmla="*/ 1 h 6328114"/>
              <a:gd name="connsiteX11" fmla="*/ 457200 w 1105641"/>
              <a:gd name="connsiteY11" fmla="*/ 0 h 6328114"/>
              <a:gd name="connsiteX0" fmla="*/ 457200 w 953241"/>
              <a:gd name="connsiteY0" fmla="*/ 0 h 6328114"/>
              <a:gd name="connsiteX1" fmla="*/ 457200 w 953241"/>
              <a:gd name="connsiteY1" fmla="*/ 0 h 6328114"/>
              <a:gd name="connsiteX2" fmla="*/ 780489 w 953241"/>
              <a:gd name="connsiteY2" fmla="*/ 133911 h 6328114"/>
              <a:gd name="connsiteX3" fmla="*/ 914399 w 953241"/>
              <a:gd name="connsiteY3" fmla="*/ 457201 h 6328114"/>
              <a:gd name="connsiteX4" fmla="*/ 953241 w 953241"/>
              <a:gd name="connsiteY4" fmla="*/ 6328114 h 6328114"/>
              <a:gd name="connsiteX5" fmla="*/ 0 w 953241"/>
              <a:gd name="connsiteY5" fmla="*/ 6172200 h 6328114"/>
              <a:gd name="connsiteX6" fmla="*/ 0 w 953241"/>
              <a:gd name="connsiteY6" fmla="*/ 6172200 h 6328114"/>
              <a:gd name="connsiteX7" fmla="*/ 0 w 953241"/>
              <a:gd name="connsiteY7" fmla="*/ 6172200 h 6328114"/>
              <a:gd name="connsiteX8" fmla="*/ 0 w 953241"/>
              <a:gd name="connsiteY8" fmla="*/ 457200 h 6328114"/>
              <a:gd name="connsiteX9" fmla="*/ 133911 w 953241"/>
              <a:gd name="connsiteY9" fmla="*/ 133911 h 6328114"/>
              <a:gd name="connsiteX10" fmla="*/ 457201 w 953241"/>
              <a:gd name="connsiteY10" fmla="*/ 1 h 6328114"/>
              <a:gd name="connsiteX11" fmla="*/ 457200 w 953241"/>
              <a:gd name="connsiteY11" fmla="*/ 0 h 6328114"/>
              <a:gd name="connsiteX0" fmla="*/ 457200 w 943191"/>
              <a:gd name="connsiteY0" fmla="*/ 0 h 6312729"/>
              <a:gd name="connsiteX1" fmla="*/ 457200 w 943191"/>
              <a:gd name="connsiteY1" fmla="*/ 0 h 6312729"/>
              <a:gd name="connsiteX2" fmla="*/ 780489 w 943191"/>
              <a:gd name="connsiteY2" fmla="*/ 133911 h 6312729"/>
              <a:gd name="connsiteX3" fmla="*/ 914399 w 943191"/>
              <a:gd name="connsiteY3" fmla="*/ 457201 h 6312729"/>
              <a:gd name="connsiteX4" fmla="*/ 942064 w 943191"/>
              <a:gd name="connsiteY4" fmla="*/ 6312729 h 6312729"/>
              <a:gd name="connsiteX5" fmla="*/ 0 w 943191"/>
              <a:gd name="connsiteY5" fmla="*/ 6172200 h 6312729"/>
              <a:gd name="connsiteX6" fmla="*/ 0 w 943191"/>
              <a:gd name="connsiteY6" fmla="*/ 6172200 h 6312729"/>
              <a:gd name="connsiteX7" fmla="*/ 0 w 943191"/>
              <a:gd name="connsiteY7" fmla="*/ 6172200 h 6312729"/>
              <a:gd name="connsiteX8" fmla="*/ 0 w 943191"/>
              <a:gd name="connsiteY8" fmla="*/ 457200 h 6312729"/>
              <a:gd name="connsiteX9" fmla="*/ 133911 w 943191"/>
              <a:gd name="connsiteY9" fmla="*/ 133911 h 6312729"/>
              <a:gd name="connsiteX10" fmla="*/ 457201 w 943191"/>
              <a:gd name="connsiteY10" fmla="*/ 1 h 6312729"/>
              <a:gd name="connsiteX11" fmla="*/ 457200 w 943191"/>
              <a:gd name="connsiteY11" fmla="*/ 0 h 6312729"/>
              <a:gd name="connsiteX0" fmla="*/ 0 w 1033504"/>
              <a:gd name="connsiteY0" fmla="*/ 6172200 h 6404169"/>
              <a:gd name="connsiteX1" fmla="*/ 0 w 1033504"/>
              <a:gd name="connsiteY1" fmla="*/ 6172200 h 6404169"/>
              <a:gd name="connsiteX2" fmla="*/ 0 w 1033504"/>
              <a:gd name="connsiteY2" fmla="*/ 6172200 h 6404169"/>
              <a:gd name="connsiteX3" fmla="*/ 0 w 1033504"/>
              <a:gd name="connsiteY3" fmla="*/ 457200 h 6404169"/>
              <a:gd name="connsiteX4" fmla="*/ 133911 w 1033504"/>
              <a:gd name="connsiteY4" fmla="*/ 133911 h 6404169"/>
              <a:gd name="connsiteX5" fmla="*/ 457201 w 1033504"/>
              <a:gd name="connsiteY5" fmla="*/ 1 h 6404169"/>
              <a:gd name="connsiteX6" fmla="*/ 457200 w 1033504"/>
              <a:gd name="connsiteY6" fmla="*/ 0 h 6404169"/>
              <a:gd name="connsiteX7" fmla="*/ 457200 w 1033504"/>
              <a:gd name="connsiteY7" fmla="*/ 0 h 6404169"/>
              <a:gd name="connsiteX8" fmla="*/ 780489 w 1033504"/>
              <a:gd name="connsiteY8" fmla="*/ 133911 h 6404169"/>
              <a:gd name="connsiteX9" fmla="*/ 914399 w 1033504"/>
              <a:gd name="connsiteY9" fmla="*/ 457201 h 6404169"/>
              <a:gd name="connsiteX10" fmla="*/ 1033504 w 1033504"/>
              <a:gd name="connsiteY10" fmla="*/ 6404169 h 6404169"/>
              <a:gd name="connsiteX0" fmla="*/ 0 w 1007327"/>
              <a:gd name="connsiteY0" fmla="*/ 6172200 h 6354462"/>
              <a:gd name="connsiteX1" fmla="*/ 0 w 1007327"/>
              <a:gd name="connsiteY1" fmla="*/ 6172200 h 6354462"/>
              <a:gd name="connsiteX2" fmla="*/ 0 w 1007327"/>
              <a:gd name="connsiteY2" fmla="*/ 6172200 h 6354462"/>
              <a:gd name="connsiteX3" fmla="*/ 0 w 1007327"/>
              <a:gd name="connsiteY3" fmla="*/ 457200 h 6354462"/>
              <a:gd name="connsiteX4" fmla="*/ 133911 w 1007327"/>
              <a:gd name="connsiteY4" fmla="*/ 133911 h 6354462"/>
              <a:gd name="connsiteX5" fmla="*/ 457201 w 1007327"/>
              <a:gd name="connsiteY5" fmla="*/ 1 h 6354462"/>
              <a:gd name="connsiteX6" fmla="*/ 457200 w 1007327"/>
              <a:gd name="connsiteY6" fmla="*/ 0 h 6354462"/>
              <a:gd name="connsiteX7" fmla="*/ 457200 w 1007327"/>
              <a:gd name="connsiteY7" fmla="*/ 0 h 6354462"/>
              <a:gd name="connsiteX8" fmla="*/ 780489 w 1007327"/>
              <a:gd name="connsiteY8" fmla="*/ 133911 h 6354462"/>
              <a:gd name="connsiteX9" fmla="*/ 914399 w 1007327"/>
              <a:gd name="connsiteY9" fmla="*/ 457201 h 6354462"/>
              <a:gd name="connsiteX10" fmla="*/ 1007327 w 1007327"/>
              <a:gd name="connsiteY10" fmla="*/ 6354462 h 6354462"/>
              <a:gd name="connsiteX0" fmla="*/ 0 w 1029242"/>
              <a:gd name="connsiteY0" fmla="*/ 6172200 h 6330704"/>
              <a:gd name="connsiteX1" fmla="*/ 0 w 1029242"/>
              <a:gd name="connsiteY1" fmla="*/ 6172200 h 6330704"/>
              <a:gd name="connsiteX2" fmla="*/ 0 w 1029242"/>
              <a:gd name="connsiteY2" fmla="*/ 6172200 h 6330704"/>
              <a:gd name="connsiteX3" fmla="*/ 0 w 1029242"/>
              <a:gd name="connsiteY3" fmla="*/ 457200 h 6330704"/>
              <a:gd name="connsiteX4" fmla="*/ 133911 w 1029242"/>
              <a:gd name="connsiteY4" fmla="*/ 133911 h 6330704"/>
              <a:gd name="connsiteX5" fmla="*/ 457201 w 1029242"/>
              <a:gd name="connsiteY5" fmla="*/ 1 h 6330704"/>
              <a:gd name="connsiteX6" fmla="*/ 457200 w 1029242"/>
              <a:gd name="connsiteY6" fmla="*/ 0 h 6330704"/>
              <a:gd name="connsiteX7" fmla="*/ 457200 w 1029242"/>
              <a:gd name="connsiteY7" fmla="*/ 0 h 6330704"/>
              <a:gd name="connsiteX8" fmla="*/ 780489 w 1029242"/>
              <a:gd name="connsiteY8" fmla="*/ 133911 h 6330704"/>
              <a:gd name="connsiteX9" fmla="*/ 914399 w 1029242"/>
              <a:gd name="connsiteY9" fmla="*/ 457201 h 6330704"/>
              <a:gd name="connsiteX10" fmla="*/ 1029242 w 1029242"/>
              <a:gd name="connsiteY10" fmla="*/ 6330704 h 6330704"/>
              <a:gd name="connsiteX0" fmla="*/ 0 w 964937"/>
              <a:gd name="connsiteY0" fmla="*/ 6172200 h 6306905"/>
              <a:gd name="connsiteX1" fmla="*/ 0 w 964937"/>
              <a:gd name="connsiteY1" fmla="*/ 6172200 h 6306905"/>
              <a:gd name="connsiteX2" fmla="*/ 0 w 964937"/>
              <a:gd name="connsiteY2" fmla="*/ 6172200 h 6306905"/>
              <a:gd name="connsiteX3" fmla="*/ 0 w 964937"/>
              <a:gd name="connsiteY3" fmla="*/ 457200 h 6306905"/>
              <a:gd name="connsiteX4" fmla="*/ 133911 w 964937"/>
              <a:gd name="connsiteY4" fmla="*/ 133911 h 6306905"/>
              <a:gd name="connsiteX5" fmla="*/ 457201 w 964937"/>
              <a:gd name="connsiteY5" fmla="*/ 1 h 6306905"/>
              <a:gd name="connsiteX6" fmla="*/ 457200 w 964937"/>
              <a:gd name="connsiteY6" fmla="*/ 0 h 6306905"/>
              <a:gd name="connsiteX7" fmla="*/ 457200 w 964937"/>
              <a:gd name="connsiteY7" fmla="*/ 0 h 6306905"/>
              <a:gd name="connsiteX8" fmla="*/ 780489 w 964937"/>
              <a:gd name="connsiteY8" fmla="*/ 133911 h 6306905"/>
              <a:gd name="connsiteX9" fmla="*/ 914399 w 964937"/>
              <a:gd name="connsiteY9" fmla="*/ 457201 h 6306905"/>
              <a:gd name="connsiteX10" fmla="*/ 964937 w 964937"/>
              <a:gd name="connsiteY10" fmla="*/ 6306905 h 6306905"/>
              <a:gd name="connsiteX0" fmla="*/ 0 w 958626"/>
              <a:gd name="connsiteY0" fmla="*/ 6172200 h 6346750"/>
              <a:gd name="connsiteX1" fmla="*/ 0 w 958626"/>
              <a:gd name="connsiteY1" fmla="*/ 6172200 h 6346750"/>
              <a:gd name="connsiteX2" fmla="*/ 0 w 958626"/>
              <a:gd name="connsiteY2" fmla="*/ 6172200 h 6346750"/>
              <a:gd name="connsiteX3" fmla="*/ 0 w 958626"/>
              <a:gd name="connsiteY3" fmla="*/ 457200 h 6346750"/>
              <a:gd name="connsiteX4" fmla="*/ 133911 w 958626"/>
              <a:gd name="connsiteY4" fmla="*/ 133911 h 6346750"/>
              <a:gd name="connsiteX5" fmla="*/ 457201 w 958626"/>
              <a:gd name="connsiteY5" fmla="*/ 1 h 6346750"/>
              <a:gd name="connsiteX6" fmla="*/ 457200 w 958626"/>
              <a:gd name="connsiteY6" fmla="*/ 0 h 6346750"/>
              <a:gd name="connsiteX7" fmla="*/ 457200 w 958626"/>
              <a:gd name="connsiteY7" fmla="*/ 0 h 6346750"/>
              <a:gd name="connsiteX8" fmla="*/ 780489 w 958626"/>
              <a:gd name="connsiteY8" fmla="*/ 133911 h 6346750"/>
              <a:gd name="connsiteX9" fmla="*/ 914399 w 958626"/>
              <a:gd name="connsiteY9" fmla="*/ 457201 h 6346750"/>
              <a:gd name="connsiteX10" fmla="*/ 958626 w 958626"/>
              <a:gd name="connsiteY10" fmla="*/ 6346750 h 6346750"/>
              <a:gd name="connsiteX0" fmla="*/ 0 w 960730"/>
              <a:gd name="connsiteY0" fmla="*/ 6172200 h 6333468"/>
              <a:gd name="connsiteX1" fmla="*/ 0 w 960730"/>
              <a:gd name="connsiteY1" fmla="*/ 6172200 h 6333468"/>
              <a:gd name="connsiteX2" fmla="*/ 0 w 960730"/>
              <a:gd name="connsiteY2" fmla="*/ 6172200 h 6333468"/>
              <a:gd name="connsiteX3" fmla="*/ 0 w 960730"/>
              <a:gd name="connsiteY3" fmla="*/ 457200 h 6333468"/>
              <a:gd name="connsiteX4" fmla="*/ 133911 w 960730"/>
              <a:gd name="connsiteY4" fmla="*/ 133911 h 6333468"/>
              <a:gd name="connsiteX5" fmla="*/ 457201 w 960730"/>
              <a:gd name="connsiteY5" fmla="*/ 1 h 6333468"/>
              <a:gd name="connsiteX6" fmla="*/ 457200 w 960730"/>
              <a:gd name="connsiteY6" fmla="*/ 0 h 6333468"/>
              <a:gd name="connsiteX7" fmla="*/ 457200 w 960730"/>
              <a:gd name="connsiteY7" fmla="*/ 0 h 6333468"/>
              <a:gd name="connsiteX8" fmla="*/ 780489 w 960730"/>
              <a:gd name="connsiteY8" fmla="*/ 133911 h 6333468"/>
              <a:gd name="connsiteX9" fmla="*/ 914399 w 960730"/>
              <a:gd name="connsiteY9" fmla="*/ 457201 h 6333468"/>
              <a:gd name="connsiteX10" fmla="*/ 960730 w 960730"/>
              <a:gd name="connsiteY10" fmla="*/ 6333468 h 6333468"/>
              <a:gd name="connsiteX0" fmla="*/ 0 w 962833"/>
              <a:gd name="connsiteY0" fmla="*/ 6172200 h 6320186"/>
              <a:gd name="connsiteX1" fmla="*/ 0 w 962833"/>
              <a:gd name="connsiteY1" fmla="*/ 6172200 h 6320186"/>
              <a:gd name="connsiteX2" fmla="*/ 0 w 962833"/>
              <a:gd name="connsiteY2" fmla="*/ 6172200 h 6320186"/>
              <a:gd name="connsiteX3" fmla="*/ 0 w 962833"/>
              <a:gd name="connsiteY3" fmla="*/ 457200 h 6320186"/>
              <a:gd name="connsiteX4" fmla="*/ 133911 w 962833"/>
              <a:gd name="connsiteY4" fmla="*/ 133911 h 6320186"/>
              <a:gd name="connsiteX5" fmla="*/ 457201 w 962833"/>
              <a:gd name="connsiteY5" fmla="*/ 1 h 6320186"/>
              <a:gd name="connsiteX6" fmla="*/ 457200 w 962833"/>
              <a:gd name="connsiteY6" fmla="*/ 0 h 6320186"/>
              <a:gd name="connsiteX7" fmla="*/ 457200 w 962833"/>
              <a:gd name="connsiteY7" fmla="*/ 0 h 6320186"/>
              <a:gd name="connsiteX8" fmla="*/ 780489 w 962833"/>
              <a:gd name="connsiteY8" fmla="*/ 133911 h 6320186"/>
              <a:gd name="connsiteX9" fmla="*/ 914399 w 962833"/>
              <a:gd name="connsiteY9" fmla="*/ 457201 h 6320186"/>
              <a:gd name="connsiteX10" fmla="*/ 962833 w 962833"/>
              <a:gd name="connsiteY10" fmla="*/ 6320186 h 6320186"/>
              <a:gd name="connsiteX0" fmla="*/ 0 w 981537"/>
              <a:gd name="connsiteY0" fmla="*/ 6172200 h 6338829"/>
              <a:gd name="connsiteX1" fmla="*/ 0 w 981537"/>
              <a:gd name="connsiteY1" fmla="*/ 6172200 h 6338829"/>
              <a:gd name="connsiteX2" fmla="*/ 0 w 981537"/>
              <a:gd name="connsiteY2" fmla="*/ 6172200 h 6338829"/>
              <a:gd name="connsiteX3" fmla="*/ 0 w 981537"/>
              <a:gd name="connsiteY3" fmla="*/ 457200 h 6338829"/>
              <a:gd name="connsiteX4" fmla="*/ 133911 w 981537"/>
              <a:gd name="connsiteY4" fmla="*/ 133911 h 6338829"/>
              <a:gd name="connsiteX5" fmla="*/ 457201 w 981537"/>
              <a:gd name="connsiteY5" fmla="*/ 1 h 6338829"/>
              <a:gd name="connsiteX6" fmla="*/ 457200 w 981537"/>
              <a:gd name="connsiteY6" fmla="*/ 0 h 6338829"/>
              <a:gd name="connsiteX7" fmla="*/ 457200 w 981537"/>
              <a:gd name="connsiteY7" fmla="*/ 0 h 6338829"/>
              <a:gd name="connsiteX8" fmla="*/ 780489 w 981537"/>
              <a:gd name="connsiteY8" fmla="*/ 133911 h 6338829"/>
              <a:gd name="connsiteX9" fmla="*/ 914399 w 981537"/>
              <a:gd name="connsiteY9" fmla="*/ 457201 h 6338829"/>
              <a:gd name="connsiteX10" fmla="*/ 981537 w 981537"/>
              <a:gd name="connsiteY10" fmla="*/ 6338829 h 6338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81537" h="6338829">
                <a:moveTo>
                  <a:pt x="0" y="6172200"/>
                </a:moveTo>
                <a:lnTo>
                  <a:pt x="0" y="6172200"/>
                </a:lnTo>
                <a:lnTo>
                  <a:pt x="0" y="6172200"/>
                </a:lnTo>
                <a:lnTo>
                  <a:pt x="0" y="457200"/>
                </a:lnTo>
                <a:cubicBezTo>
                  <a:pt x="0" y="335943"/>
                  <a:pt x="48169" y="219652"/>
                  <a:pt x="133911" y="133911"/>
                </a:cubicBezTo>
                <a:cubicBezTo>
                  <a:pt x="219653" y="48169"/>
                  <a:pt x="335944" y="0"/>
                  <a:pt x="457201" y="1"/>
                </a:cubicBezTo>
                <a:lnTo>
                  <a:pt x="457200" y="0"/>
                </a:lnTo>
                <a:lnTo>
                  <a:pt x="457200" y="0"/>
                </a:lnTo>
                <a:cubicBezTo>
                  <a:pt x="578457" y="0"/>
                  <a:pt x="694748" y="48169"/>
                  <a:pt x="780489" y="133911"/>
                </a:cubicBezTo>
                <a:cubicBezTo>
                  <a:pt x="866231" y="219653"/>
                  <a:pt x="914400" y="335944"/>
                  <a:pt x="914399" y="457201"/>
                </a:cubicBezTo>
                <a:cubicBezTo>
                  <a:pt x="943191" y="1489568"/>
                  <a:pt x="889058" y="4544471"/>
                  <a:pt x="981537" y="6338829"/>
                </a:cubicBezTo>
              </a:path>
            </a:pathLst>
          </a:custGeom>
          <a:solidFill>
            <a:schemeClr val="bg2">
              <a:lumMod val="40000"/>
              <a:lumOff val="60000"/>
              <a:alpha val="8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787878" y="-970104"/>
            <a:ext cx="5636587" cy="2701922"/>
            <a:chOff x="787878" y="-970104"/>
            <a:chExt cx="5636587" cy="2701922"/>
          </a:xfrm>
        </p:grpSpPr>
        <p:sp>
          <p:nvSpPr>
            <p:cNvPr id="37" name="Oval 36"/>
            <p:cNvSpPr/>
            <p:nvPr/>
          </p:nvSpPr>
          <p:spPr>
            <a:xfrm>
              <a:off x="2382982" y="1122218"/>
              <a:ext cx="609600" cy="60960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2" name="Oval 41"/>
            <p:cNvSpPr/>
            <p:nvPr userDrawn="1"/>
          </p:nvSpPr>
          <p:spPr>
            <a:xfrm>
              <a:off x="2856954" y="76200"/>
              <a:ext cx="1023669" cy="838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1" name="Oval 40"/>
            <p:cNvSpPr/>
            <p:nvPr/>
          </p:nvSpPr>
          <p:spPr>
            <a:xfrm>
              <a:off x="1948131" y="46402"/>
              <a:ext cx="1023669" cy="86799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4" name="Pie 33"/>
            <p:cNvSpPr/>
            <p:nvPr/>
          </p:nvSpPr>
          <p:spPr>
            <a:xfrm>
              <a:off x="1219200" y="-765132"/>
              <a:ext cx="3505316" cy="1521076"/>
            </a:xfrm>
            <a:prstGeom prst="pie">
              <a:avLst>
                <a:gd name="adj1" fmla="val 22874"/>
                <a:gd name="adj2" fmla="val 10801881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6" name="Oval 35"/>
            <p:cNvSpPr/>
            <p:nvPr/>
          </p:nvSpPr>
          <p:spPr>
            <a:xfrm>
              <a:off x="2345120" y="141183"/>
              <a:ext cx="1023669" cy="95293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8" name="Arc 37"/>
            <p:cNvSpPr/>
            <p:nvPr/>
          </p:nvSpPr>
          <p:spPr>
            <a:xfrm rot="12469977">
              <a:off x="1178780" y="-178449"/>
              <a:ext cx="1133352" cy="831645"/>
            </a:xfrm>
            <a:prstGeom prst="arc">
              <a:avLst>
                <a:gd name="adj1" fmla="val 11101214"/>
                <a:gd name="adj2" fmla="val 21230192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6" name="Pie 45"/>
            <p:cNvSpPr/>
            <p:nvPr/>
          </p:nvSpPr>
          <p:spPr>
            <a:xfrm rot="60000">
              <a:off x="787878" y="-198453"/>
              <a:ext cx="381000" cy="381000"/>
            </a:xfrm>
            <a:prstGeom prst="pie">
              <a:avLst>
                <a:gd name="adj1" fmla="val 21598475"/>
                <a:gd name="adj2" fmla="val 10634284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7" name="Arc 46"/>
            <p:cNvSpPr/>
            <p:nvPr/>
          </p:nvSpPr>
          <p:spPr>
            <a:xfrm rot="6387309">
              <a:off x="4862250" y="-839605"/>
              <a:ext cx="1453063" cy="1671367"/>
            </a:xfrm>
            <a:prstGeom prst="arc">
              <a:avLst>
                <a:gd name="adj1" fmla="val 15214126"/>
                <a:gd name="adj2" fmla="val 441491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8" name="Oval 47"/>
            <p:cNvSpPr/>
            <p:nvPr/>
          </p:nvSpPr>
          <p:spPr>
            <a:xfrm>
              <a:off x="5362575" y="461226"/>
              <a:ext cx="756423" cy="64367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9" name="Oval 48"/>
            <p:cNvSpPr/>
            <p:nvPr/>
          </p:nvSpPr>
          <p:spPr>
            <a:xfrm>
              <a:off x="4800600" y="152400"/>
              <a:ext cx="756423" cy="64367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0" name="Arc 39"/>
            <p:cNvSpPr/>
            <p:nvPr/>
          </p:nvSpPr>
          <p:spPr>
            <a:xfrm rot="6387309">
              <a:off x="3396216" y="-1040840"/>
              <a:ext cx="1905868" cy="2047339"/>
            </a:xfrm>
            <a:prstGeom prst="arc">
              <a:avLst>
                <a:gd name="adj1" fmla="val 15243146"/>
                <a:gd name="adj2" fmla="val 4369025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0" name="Oval 49"/>
            <p:cNvSpPr/>
            <p:nvPr/>
          </p:nvSpPr>
          <p:spPr>
            <a:xfrm>
              <a:off x="6115050" y="590550"/>
              <a:ext cx="152400" cy="152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1" name="Oval 50"/>
            <p:cNvSpPr/>
            <p:nvPr/>
          </p:nvSpPr>
          <p:spPr>
            <a:xfrm>
              <a:off x="6191250" y="485775"/>
              <a:ext cx="104774" cy="10477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32" name="Rectangle 3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042312">
            <a:off x="1022823" y="2961459"/>
            <a:ext cx="7551601" cy="1612607"/>
          </a:xfrm>
        </p:spPr>
        <p:txBody>
          <a:bodyPr anchor="b" anchorCtr="0">
            <a:noAutofit/>
          </a:bodyPr>
          <a:lstStyle>
            <a:lvl1pPr algn="l">
              <a:defRPr sz="46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060000">
            <a:off x="2550459" y="4704801"/>
            <a:ext cx="6400800" cy="914400"/>
          </a:xfrm>
        </p:spPr>
        <p:txBody>
          <a:bodyPr anchor="ctr" anchorCtr="0">
            <a:normAutofit/>
          </a:bodyPr>
          <a:lstStyle>
            <a:lvl1pPr marL="0" indent="0" algn="l">
              <a:spcAft>
                <a:spcPts val="0"/>
              </a:spcAft>
              <a:buNone/>
              <a:defRPr sz="2400">
                <a:solidFill>
                  <a:schemeClr val="bg1"/>
                </a:solidFill>
                <a:effectLst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/>
          <p:cNvSpPr/>
          <p:nvPr/>
        </p:nvSpPr>
        <p:spPr>
          <a:xfrm>
            <a:off x="9144" y="2476500"/>
            <a:ext cx="9125712" cy="4368800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cxnSp>
        <p:nvCxnSpPr>
          <p:cNvPr id="36" name="Straight Connector 35"/>
          <p:cNvCxnSpPr/>
          <p:nvPr/>
        </p:nvCxnSpPr>
        <p:spPr>
          <a:xfrm>
            <a:off x="9144" y="2476500"/>
            <a:ext cx="9125712" cy="1588"/>
          </a:xfrm>
          <a:prstGeom prst="line">
            <a:avLst/>
          </a:prstGeom>
          <a:ln w="25400">
            <a:solidFill>
              <a:schemeClr val="accent2"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7C8262-89CA-8547-BE6E-DB9CD7937A10}" type="datetimeFigureOut">
              <a:rPr lang="en-US" smtClean="0"/>
              <a:t>5/19/14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C9D99-2DB1-894F-9463-11A5B6998944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77870" y="990600"/>
            <a:ext cx="3951755" cy="1431832"/>
          </a:xfrm>
        </p:spPr>
        <p:txBody>
          <a:bodyPr anchor="b"/>
          <a:lstStyle>
            <a:lvl1pPr algn="l">
              <a:lnSpc>
                <a:spcPct val="100000"/>
              </a:lnSpc>
              <a:defRPr sz="30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21416935">
            <a:off x="414291" y="1321671"/>
            <a:ext cx="3703911" cy="5202978"/>
          </a:xfrm>
          <a:prstGeom prst="roundRect">
            <a:avLst>
              <a:gd name="adj" fmla="val 7476"/>
            </a:avLst>
          </a:prstGeom>
          <a:ln w="63500">
            <a:solidFill>
              <a:schemeClr val="accent2"/>
            </a:solidFill>
          </a:ln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477870" y="2547938"/>
            <a:ext cx="3951755" cy="3700462"/>
          </a:xfrm>
        </p:spPr>
        <p:txBody>
          <a:bodyPr>
            <a:normAutofit/>
          </a:bodyPr>
          <a:lstStyle>
            <a:lvl1pPr marL="0" indent="0">
              <a:spcAft>
                <a:spcPts val="1000"/>
              </a:spcAft>
              <a:buNone/>
              <a:defRPr sz="1800">
                <a:effectLst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/>
          <p:cNvGrpSpPr/>
          <p:nvPr/>
        </p:nvGrpSpPr>
        <p:grpSpPr>
          <a:xfrm>
            <a:off x="9144" y="3810000"/>
            <a:ext cx="9125712" cy="3035300"/>
            <a:chOff x="9144" y="3810000"/>
            <a:chExt cx="9125712" cy="3035300"/>
          </a:xfrm>
        </p:grpSpPr>
        <p:sp>
          <p:nvSpPr>
            <p:cNvPr id="35" name="Rectangle 34"/>
            <p:cNvSpPr/>
            <p:nvPr/>
          </p:nvSpPr>
          <p:spPr>
            <a:xfrm>
              <a:off x="9144" y="3810000"/>
              <a:ext cx="9125712" cy="3035300"/>
            </a:xfrm>
            <a:prstGeom prst="rect">
              <a:avLst/>
            </a:prstGeom>
            <a:solidFill>
              <a:schemeClr val="accent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cxnSp>
          <p:nvCxnSpPr>
            <p:cNvPr id="36" name="Straight Connector 35"/>
            <p:cNvCxnSpPr/>
            <p:nvPr/>
          </p:nvCxnSpPr>
          <p:spPr>
            <a:xfrm>
              <a:off x="9144" y="3810000"/>
              <a:ext cx="9125712" cy="1588"/>
            </a:xfrm>
            <a:prstGeom prst="line">
              <a:avLst/>
            </a:prstGeom>
            <a:ln w="25400">
              <a:solidFill>
                <a:schemeClr val="accent2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7C8262-89CA-8547-BE6E-DB9CD7937A10}" type="datetimeFigureOut">
              <a:rPr lang="en-US" smtClean="0"/>
              <a:t>5/19/14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C9D99-2DB1-894F-9463-11A5B6998944}" type="slidenum">
              <a:rPr lang="en-US" smtClean="0"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21338992">
            <a:off x="2407361" y="921379"/>
            <a:ext cx="4329278" cy="3340716"/>
          </a:xfrm>
          <a:prstGeom prst="roundRect">
            <a:avLst>
              <a:gd name="adj" fmla="val 7476"/>
            </a:avLst>
          </a:prstGeom>
          <a:ln w="63500">
            <a:solidFill>
              <a:schemeClr val="accent2"/>
            </a:solidFill>
          </a:ln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13232" y="5105399"/>
            <a:ext cx="7717536" cy="1281953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spcAft>
                <a:spcPts val="300"/>
              </a:spcAft>
              <a:buNone/>
              <a:defRPr sz="1800">
                <a:effectLst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2788" y="4444533"/>
            <a:ext cx="7716838" cy="723620"/>
          </a:xfrm>
        </p:spPr>
        <p:txBody>
          <a:bodyPr anchor="b"/>
          <a:lstStyle>
            <a:lvl1pPr algn="ctr">
              <a:lnSpc>
                <a:spcPct val="100000"/>
              </a:lnSpc>
              <a:defRPr sz="36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2 Pictures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/>
          <p:cNvGrpSpPr/>
          <p:nvPr/>
        </p:nvGrpSpPr>
        <p:grpSpPr>
          <a:xfrm>
            <a:off x="9144" y="3810000"/>
            <a:ext cx="9125712" cy="3035300"/>
            <a:chOff x="9144" y="3810000"/>
            <a:chExt cx="9125712" cy="3035300"/>
          </a:xfrm>
        </p:grpSpPr>
        <p:sp>
          <p:nvSpPr>
            <p:cNvPr id="33" name="Rectangle 32"/>
            <p:cNvSpPr/>
            <p:nvPr/>
          </p:nvSpPr>
          <p:spPr>
            <a:xfrm>
              <a:off x="9144" y="3810000"/>
              <a:ext cx="9125712" cy="3035300"/>
            </a:xfrm>
            <a:prstGeom prst="rect">
              <a:avLst/>
            </a:prstGeom>
            <a:solidFill>
              <a:schemeClr val="accent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cxnSp>
          <p:nvCxnSpPr>
            <p:cNvPr id="35" name="Straight Connector 34"/>
            <p:cNvCxnSpPr/>
            <p:nvPr/>
          </p:nvCxnSpPr>
          <p:spPr>
            <a:xfrm>
              <a:off x="9144" y="3810000"/>
              <a:ext cx="9125712" cy="1588"/>
            </a:xfrm>
            <a:prstGeom prst="line">
              <a:avLst/>
            </a:prstGeom>
            <a:ln w="25400">
              <a:solidFill>
                <a:schemeClr val="accent2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7C8262-89CA-8547-BE6E-DB9CD7937A10}" type="datetimeFigureOut">
              <a:rPr lang="en-US" smtClean="0"/>
              <a:t>5/19/14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C9D99-2DB1-894F-9463-11A5B6998944}" type="slidenum">
              <a:rPr lang="en-US" smtClean="0"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21338992">
            <a:off x="4305320" y="997812"/>
            <a:ext cx="4329278" cy="3178754"/>
          </a:xfrm>
          <a:prstGeom prst="roundRect">
            <a:avLst>
              <a:gd name="adj" fmla="val 7476"/>
            </a:avLst>
          </a:prstGeom>
          <a:ln w="63500">
            <a:solidFill>
              <a:schemeClr val="accent2"/>
            </a:solidFill>
          </a:ln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13232" y="5105399"/>
            <a:ext cx="7717536" cy="1281953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spcAft>
                <a:spcPts val="300"/>
              </a:spcAft>
              <a:buNone/>
              <a:defRPr sz="1800">
                <a:effectLst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2788" y="4444533"/>
            <a:ext cx="7716838" cy="723620"/>
          </a:xfrm>
        </p:spPr>
        <p:txBody>
          <a:bodyPr anchor="b"/>
          <a:lstStyle>
            <a:lvl1pPr algn="ctr">
              <a:lnSpc>
                <a:spcPct val="100000"/>
              </a:lnSpc>
              <a:defRPr sz="36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4" name="Picture Placeholder 2"/>
          <p:cNvSpPr>
            <a:spLocks noGrp="1"/>
          </p:cNvSpPr>
          <p:nvPr>
            <p:ph type="pic" idx="13"/>
          </p:nvPr>
        </p:nvSpPr>
        <p:spPr>
          <a:xfrm rot="153739">
            <a:off x="451737" y="946831"/>
            <a:ext cx="4329278" cy="3178754"/>
          </a:xfrm>
          <a:prstGeom prst="roundRect">
            <a:avLst>
              <a:gd name="adj" fmla="val 7476"/>
            </a:avLst>
          </a:prstGeom>
          <a:ln w="63500">
            <a:solidFill>
              <a:schemeClr val="accent2"/>
            </a:solidFill>
          </a:ln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 Same Side Corner Rectangle 7"/>
          <p:cNvSpPr/>
          <p:nvPr/>
        </p:nvSpPr>
        <p:spPr>
          <a:xfrm rot="16200000">
            <a:off x="3974664" y="-2347475"/>
            <a:ext cx="1450260" cy="8888412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73779">
              <a:alpha val="30000"/>
            </a:srgbClr>
          </a:solidFill>
          <a:ln w="25400">
            <a:solidFill>
              <a:schemeClr val="accent2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7C8262-89CA-8547-BE6E-DB9CD7937A10}" type="datetimeFigureOut">
              <a:rPr lang="en-US" smtClean="0"/>
              <a:t>5/19/14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C9D99-2DB1-894F-9463-11A5B699894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 Same Side Corner Rectangle 7"/>
          <p:cNvSpPr/>
          <p:nvPr/>
        </p:nvSpPr>
        <p:spPr>
          <a:xfrm>
            <a:off x="7299292" y="443753"/>
            <a:ext cx="1535425" cy="640080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73779">
              <a:alpha val="30000"/>
            </a:srgbClr>
          </a:solidFill>
          <a:ln w="25400">
            <a:solidFill>
              <a:schemeClr val="accent2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18248" y="914400"/>
            <a:ext cx="1444752" cy="5486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12787" y="1183341"/>
            <a:ext cx="6104871" cy="5217458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7C8262-89CA-8547-BE6E-DB9CD7937A10}" type="datetimeFigureOut">
              <a:rPr lang="en-US" smtClean="0"/>
              <a:t>5/19/14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C9D99-2DB1-894F-9463-11A5B699894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 Same Side Corner Rectangle 7"/>
          <p:cNvSpPr/>
          <p:nvPr/>
        </p:nvSpPr>
        <p:spPr>
          <a:xfrm rot="16200000">
            <a:off x="3974664" y="-2347475"/>
            <a:ext cx="1450260" cy="8888412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73779">
              <a:alpha val="30000"/>
            </a:srgbClr>
          </a:solidFill>
          <a:ln w="25400">
            <a:solidFill>
              <a:schemeClr val="accent2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7C8262-89CA-8547-BE6E-DB9CD7937A10}" type="datetimeFigureOut">
              <a:rPr lang="en-US" smtClean="0"/>
              <a:t>5/19/14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C9D99-2DB1-894F-9463-11A5B699894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 33"/>
          <p:cNvSpPr/>
          <p:nvPr/>
        </p:nvSpPr>
        <p:spPr>
          <a:xfrm rot="15660000">
            <a:off x="5179560" y="1837493"/>
            <a:ext cx="1040884" cy="7134813"/>
          </a:xfrm>
          <a:custGeom>
            <a:avLst/>
            <a:gdLst>
              <a:gd name="connsiteX0" fmla="*/ 498324 w 996648"/>
              <a:gd name="connsiteY0" fmla="*/ 0 h 6971904"/>
              <a:gd name="connsiteX1" fmla="*/ 498324 w 996648"/>
              <a:gd name="connsiteY1" fmla="*/ 0 h 6971904"/>
              <a:gd name="connsiteX2" fmla="*/ 850692 w 996648"/>
              <a:gd name="connsiteY2" fmla="*/ 145956 h 6971904"/>
              <a:gd name="connsiteX3" fmla="*/ 996647 w 996648"/>
              <a:gd name="connsiteY3" fmla="*/ 498325 h 6971904"/>
              <a:gd name="connsiteX4" fmla="*/ 996648 w 996648"/>
              <a:gd name="connsiteY4" fmla="*/ 6971904 h 6971904"/>
              <a:gd name="connsiteX5" fmla="*/ 996648 w 996648"/>
              <a:gd name="connsiteY5" fmla="*/ 6971904 h 6971904"/>
              <a:gd name="connsiteX6" fmla="*/ 996648 w 996648"/>
              <a:gd name="connsiteY6" fmla="*/ 6971904 h 6971904"/>
              <a:gd name="connsiteX7" fmla="*/ 0 w 996648"/>
              <a:gd name="connsiteY7" fmla="*/ 6971904 h 6971904"/>
              <a:gd name="connsiteX8" fmla="*/ 0 w 996648"/>
              <a:gd name="connsiteY8" fmla="*/ 6971904 h 6971904"/>
              <a:gd name="connsiteX9" fmla="*/ 0 w 996648"/>
              <a:gd name="connsiteY9" fmla="*/ 6971904 h 6971904"/>
              <a:gd name="connsiteX10" fmla="*/ 0 w 996648"/>
              <a:gd name="connsiteY10" fmla="*/ 498324 h 6971904"/>
              <a:gd name="connsiteX11" fmla="*/ 145956 w 996648"/>
              <a:gd name="connsiteY11" fmla="*/ 145956 h 6971904"/>
              <a:gd name="connsiteX12" fmla="*/ 498325 w 996648"/>
              <a:gd name="connsiteY12" fmla="*/ 1 h 6971904"/>
              <a:gd name="connsiteX13" fmla="*/ 498324 w 996648"/>
              <a:gd name="connsiteY13" fmla="*/ 0 h 6971904"/>
              <a:gd name="connsiteX0" fmla="*/ 498324 w 1051569"/>
              <a:gd name="connsiteY0" fmla="*/ 0 h 7134903"/>
              <a:gd name="connsiteX1" fmla="*/ 498324 w 1051569"/>
              <a:gd name="connsiteY1" fmla="*/ 0 h 7134903"/>
              <a:gd name="connsiteX2" fmla="*/ 850692 w 1051569"/>
              <a:gd name="connsiteY2" fmla="*/ 145956 h 7134903"/>
              <a:gd name="connsiteX3" fmla="*/ 996647 w 1051569"/>
              <a:gd name="connsiteY3" fmla="*/ 498325 h 7134903"/>
              <a:gd name="connsiteX4" fmla="*/ 996648 w 1051569"/>
              <a:gd name="connsiteY4" fmla="*/ 6971904 h 7134903"/>
              <a:gd name="connsiteX5" fmla="*/ 996648 w 1051569"/>
              <a:gd name="connsiteY5" fmla="*/ 6971904 h 7134903"/>
              <a:gd name="connsiteX6" fmla="*/ 1051569 w 1051569"/>
              <a:gd name="connsiteY6" fmla="*/ 7134903 h 7134903"/>
              <a:gd name="connsiteX7" fmla="*/ 0 w 1051569"/>
              <a:gd name="connsiteY7" fmla="*/ 6971904 h 7134903"/>
              <a:gd name="connsiteX8" fmla="*/ 0 w 1051569"/>
              <a:gd name="connsiteY8" fmla="*/ 6971904 h 7134903"/>
              <a:gd name="connsiteX9" fmla="*/ 0 w 1051569"/>
              <a:gd name="connsiteY9" fmla="*/ 6971904 h 7134903"/>
              <a:gd name="connsiteX10" fmla="*/ 0 w 1051569"/>
              <a:gd name="connsiteY10" fmla="*/ 498324 h 7134903"/>
              <a:gd name="connsiteX11" fmla="*/ 145956 w 1051569"/>
              <a:gd name="connsiteY11" fmla="*/ 145956 h 7134903"/>
              <a:gd name="connsiteX12" fmla="*/ 498325 w 1051569"/>
              <a:gd name="connsiteY12" fmla="*/ 1 h 7134903"/>
              <a:gd name="connsiteX13" fmla="*/ 498324 w 1051569"/>
              <a:gd name="connsiteY13" fmla="*/ 0 h 7134903"/>
              <a:gd name="connsiteX0" fmla="*/ 498324 w 1051569"/>
              <a:gd name="connsiteY0" fmla="*/ 0 h 7134903"/>
              <a:gd name="connsiteX1" fmla="*/ 498324 w 1051569"/>
              <a:gd name="connsiteY1" fmla="*/ 0 h 7134903"/>
              <a:gd name="connsiteX2" fmla="*/ 850692 w 1051569"/>
              <a:gd name="connsiteY2" fmla="*/ 145956 h 7134903"/>
              <a:gd name="connsiteX3" fmla="*/ 996647 w 1051569"/>
              <a:gd name="connsiteY3" fmla="*/ 498325 h 7134903"/>
              <a:gd name="connsiteX4" fmla="*/ 996648 w 1051569"/>
              <a:gd name="connsiteY4" fmla="*/ 6971904 h 7134903"/>
              <a:gd name="connsiteX5" fmla="*/ 1051569 w 1051569"/>
              <a:gd name="connsiteY5" fmla="*/ 7134903 h 7134903"/>
              <a:gd name="connsiteX6" fmla="*/ 0 w 1051569"/>
              <a:gd name="connsiteY6" fmla="*/ 6971904 h 7134903"/>
              <a:gd name="connsiteX7" fmla="*/ 0 w 1051569"/>
              <a:gd name="connsiteY7" fmla="*/ 6971904 h 7134903"/>
              <a:gd name="connsiteX8" fmla="*/ 0 w 1051569"/>
              <a:gd name="connsiteY8" fmla="*/ 6971904 h 7134903"/>
              <a:gd name="connsiteX9" fmla="*/ 0 w 1051569"/>
              <a:gd name="connsiteY9" fmla="*/ 498324 h 7134903"/>
              <a:gd name="connsiteX10" fmla="*/ 145956 w 1051569"/>
              <a:gd name="connsiteY10" fmla="*/ 145956 h 7134903"/>
              <a:gd name="connsiteX11" fmla="*/ 498325 w 1051569"/>
              <a:gd name="connsiteY11" fmla="*/ 1 h 7134903"/>
              <a:gd name="connsiteX12" fmla="*/ 498324 w 1051569"/>
              <a:gd name="connsiteY12" fmla="*/ 0 h 7134903"/>
              <a:gd name="connsiteX0" fmla="*/ 498324 w 1217677"/>
              <a:gd name="connsiteY0" fmla="*/ 0 h 7134903"/>
              <a:gd name="connsiteX1" fmla="*/ 498324 w 1217677"/>
              <a:gd name="connsiteY1" fmla="*/ 0 h 7134903"/>
              <a:gd name="connsiteX2" fmla="*/ 850692 w 1217677"/>
              <a:gd name="connsiteY2" fmla="*/ 145956 h 7134903"/>
              <a:gd name="connsiteX3" fmla="*/ 996647 w 1217677"/>
              <a:gd name="connsiteY3" fmla="*/ 498325 h 7134903"/>
              <a:gd name="connsiteX4" fmla="*/ 1051569 w 1217677"/>
              <a:gd name="connsiteY4" fmla="*/ 7134903 h 7134903"/>
              <a:gd name="connsiteX5" fmla="*/ 0 w 1217677"/>
              <a:gd name="connsiteY5" fmla="*/ 6971904 h 7134903"/>
              <a:gd name="connsiteX6" fmla="*/ 0 w 1217677"/>
              <a:gd name="connsiteY6" fmla="*/ 6971904 h 7134903"/>
              <a:gd name="connsiteX7" fmla="*/ 0 w 1217677"/>
              <a:gd name="connsiteY7" fmla="*/ 6971904 h 7134903"/>
              <a:gd name="connsiteX8" fmla="*/ 0 w 1217677"/>
              <a:gd name="connsiteY8" fmla="*/ 498324 h 7134903"/>
              <a:gd name="connsiteX9" fmla="*/ 145956 w 1217677"/>
              <a:gd name="connsiteY9" fmla="*/ 145956 h 7134903"/>
              <a:gd name="connsiteX10" fmla="*/ 498325 w 1217677"/>
              <a:gd name="connsiteY10" fmla="*/ 1 h 7134903"/>
              <a:gd name="connsiteX11" fmla="*/ 498324 w 1217677"/>
              <a:gd name="connsiteY11" fmla="*/ 0 h 7134903"/>
              <a:gd name="connsiteX0" fmla="*/ 498324 w 1051569"/>
              <a:gd name="connsiteY0" fmla="*/ 0 h 7134903"/>
              <a:gd name="connsiteX1" fmla="*/ 498324 w 1051569"/>
              <a:gd name="connsiteY1" fmla="*/ 0 h 7134903"/>
              <a:gd name="connsiteX2" fmla="*/ 850692 w 1051569"/>
              <a:gd name="connsiteY2" fmla="*/ 145956 h 7134903"/>
              <a:gd name="connsiteX3" fmla="*/ 996647 w 1051569"/>
              <a:gd name="connsiteY3" fmla="*/ 498325 h 7134903"/>
              <a:gd name="connsiteX4" fmla="*/ 1051569 w 1051569"/>
              <a:gd name="connsiteY4" fmla="*/ 7134903 h 7134903"/>
              <a:gd name="connsiteX5" fmla="*/ 0 w 1051569"/>
              <a:gd name="connsiteY5" fmla="*/ 6971904 h 7134903"/>
              <a:gd name="connsiteX6" fmla="*/ 0 w 1051569"/>
              <a:gd name="connsiteY6" fmla="*/ 6971904 h 7134903"/>
              <a:gd name="connsiteX7" fmla="*/ 0 w 1051569"/>
              <a:gd name="connsiteY7" fmla="*/ 6971904 h 7134903"/>
              <a:gd name="connsiteX8" fmla="*/ 0 w 1051569"/>
              <a:gd name="connsiteY8" fmla="*/ 498324 h 7134903"/>
              <a:gd name="connsiteX9" fmla="*/ 145956 w 1051569"/>
              <a:gd name="connsiteY9" fmla="*/ 145956 h 7134903"/>
              <a:gd name="connsiteX10" fmla="*/ 498325 w 1051569"/>
              <a:gd name="connsiteY10" fmla="*/ 1 h 7134903"/>
              <a:gd name="connsiteX11" fmla="*/ 498324 w 1051569"/>
              <a:gd name="connsiteY11" fmla="*/ 0 h 7134903"/>
              <a:gd name="connsiteX0" fmla="*/ 0 w 1143009"/>
              <a:gd name="connsiteY0" fmla="*/ 6971904 h 7226343"/>
              <a:gd name="connsiteX1" fmla="*/ 0 w 1143009"/>
              <a:gd name="connsiteY1" fmla="*/ 6971904 h 7226343"/>
              <a:gd name="connsiteX2" fmla="*/ 0 w 1143009"/>
              <a:gd name="connsiteY2" fmla="*/ 6971904 h 7226343"/>
              <a:gd name="connsiteX3" fmla="*/ 0 w 1143009"/>
              <a:gd name="connsiteY3" fmla="*/ 498324 h 7226343"/>
              <a:gd name="connsiteX4" fmla="*/ 145956 w 1143009"/>
              <a:gd name="connsiteY4" fmla="*/ 145956 h 7226343"/>
              <a:gd name="connsiteX5" fmla="*/ 498325 w 1143009"/>
              <a:gd name="connsiteY5" fmla="*/ 1 h 7226343"/>
              <a:gd name="connsiteX6" fmla="*/ 498324 w 1143009"/>
              <a:gd name="connsiteY6" fmla="*/ 0 h 7226343"/>
              <a:gd name="connsiteX7" fmla="*/ 498324 w 1143009"/>
              <a:gd name="connsiteY7" fmla="*/ 0 h 7226343"/>
              <a:gd name="connsiteX8" fmla="*/ 850692 w 1143009"/>
              <a:gd name="connsiteY8" fmla="*/ 145956 h 7226343"/>
              <a:gd name="connsiteX9" fmla="*/ 996647 w 1143009"/>
              <a:gd name="connsiteY9" fmla="*/ 498325 h 7226343"/>
              <a:gd name="connsiteX10" fmla="*/ 1143009 w 1143009"/>
              <a:gd name="connsiteY10" fmla="*/ 7226343 h 7226343"/>
              <a:gd name="connsiteX0" fmla="*/ 0 w 1095577"/>
              <a:gd name="connsiteY0" fmla="*/ 6971904 h 7197301"/>
              <a:gd name="connsiteX1" fmla="*/ 0 w 1095577"/>
              <a:gd name="connsiteY1" fmla="*/ 6971904 h 7197301"/>
              <a:gd name="connsiteX2" fmla="*/ 0 w 1095577"/>
              <a:gd name="connsiteY2" fmla="*/ 6971904 h 7197301"/>
              <a:gd name="connsiteX3" fmla="*/ 0 w 1095577"/>
              <a:gd name="connsiteY3" fmla="*/ 498324 h 7197301"/>
              <a:gd name="connsiteX4" fmla="*/ 145956 w 1095577"/>
              <a:gd name="connsiteY4" fmla="*/ 145956 h 7197301"/>
              <a:gd name="connsiteX5" fmla="*/ 498325 w 1095577"/>
              <a:gd name="connsiteY5" fmla="*/ 1 h 7197301"/>
              <a:gd name="connsiteX6" fmla="*/ 498324 w 1095577"/>
              <a:gd name="connsiteY6" fmla="*/ 0 h 7197301"/>
              <a:gd name="connsiteX7" fmla="*/ 498324 w 1095577"/>
              <a:gd name="connsiteY7" fmla="*/ 0 h 7197301"/>
              <a:gd name="connsiteX8" fmla="*/ 850692 w 1095577"/>
              <a:gd name="connsiteY8" fmla="*/ 145956 h 7197301"/>
              <a:gd name="connsiteX9" fmla="*/ 996647 w 1095577"/>
              <a:gd name="connsiteY9" fmla="*/ 498325 h 7197301"/>
              <a:gd name="connsiteX10" fmla="*/ 1095577 w 1095577"/>
              <a:gd name="connsiteY10" fmla="*/ 7197301 h 7197301"/>
              <a:gd name="connsiteX0" fmla="*/ 0 w 1045874"/>
              <a:gd name="connsiteY0" fmla="*/ 6971904 h 7103308"/>
              <a:gd name="connsiteX1" fmla="*/ 0 w 1045874"/>
              <a:gd name="connsiteY1" fmla="*/ 6971904 h 7103308"/>
              <a:gd name="connsiteX2" fmla="*/ 0 w 1045874"/>
              <a:gd name="connsiteY2" fmla="*/ 6971904 h 7103308"/>
              <a:gd name="connsiteX3" fmla="*/ 0 w 1045874"/>
              <a:gd name="connsiteY3" fmla="*/ 498324 h 7103308"/>
              <a:gd name="connsiteX4" fmla="*/ 145956 w 1045874"/>
              <a:gd name="connsiteY4" fmla="*/ 145956 h 7103308"/>
              <a:gd name="connsiteX5" fmla="*/ 498325 w 1045874"/>
              <a:gd name="connsiteY5" fmla="*/ 1 h 7103308"/>
              <a:gd name="connsiteX6" fmla="*/ 498324 w 1045874"/>
              <a:gd name="connsiteY6" fmla="*/ 0 h 7103308"/>
              <a:gd name="connsiteX7" fmla="*/ 498324 w 1045874"/>
              <a:gd name="connsiteY7" fmla="*/ 0 h 7103308"/>
              <a:gd name="connsiteX8" fmla="*/ 850692 w 1045874"/>
              <a:gd name="connsiteY8" fmla="*/ 145956 h 7103308"/>
              <a:gd name="connsiteX9" fmla="*/ 996647 w 1045874"/>
              <a:gd name="connsiteY9" fmla="*/ 498325 h 7103308"/>
              <a:gd name="connsiteX10" fmla="*/ 1045874 w 1045874"/>
              <a:gd name="connsiteY10" fmla="*/ 7103308 h 7103308"/>
              <a:gd name="connsiteX0" fmla="*/ 0 w 1040884"/>
              <a:gd name="connsiteY0" fmla="*/ 6971904 h 7134813"/>
              <a:gd name="connsiteX1" fmla="*/ 0 w 1040884"/>
              <a:gd name="connsiteY1" fmla="*/ 6971904 h 7134813"/>
              <a:gd name="connsiteX2" fmla="*/ 0 w 1040884"/>
              <a:gd name="connsiteY2" fmla="*/ 6971904 h 7134813"/>
              <a:gd name="connsiteX3" fmla="*/ 0 w 1040884"/>
              <a:gd name="connsiteY3" fmla="*/ 498324 h 7134813"/>
              <a:gd name="connsiteX4" fmla="*/ 145956 w 1040884"/>
              <a:gd name="connsiteY4" fmla="*/ 145956 h 7134813"/>
              <a:gd name="connsiteX5" fmla="*/ 498325 w 1040884"/>
              <a:gd name="connsiteY5" fmla="*/ 1 h 7134813"/>
              <a:gd name="connsiteX6" fmla="*/ 498324 w 1040884"/>
              <a:gd name="connsiteY6" fmla="*/ 0 h 7134813"/>
              <a:gd name="connsiteX7" fmla="*/ 498324 w 1040884"/>
              <a:gd name="connsiteY7" fmla="*/ 0 h 7134813"/>
              <a:gd name="connsiteX8" fmla="*/ 850692 w 1040884"/>
              <a:gd name="connsiteY8" fmla="*/ 145956 h 7134813"/>
              <a:gd name="connsiteX9" fmla="*/ 996647 w 1040884"/>
              <a:gd name="connsiteY9" fmla="*/ 498325 h 7134813"/>
              <a:gd name="connsiteX10" fmla="*/ 1040884 w 1040884"/>
              <a:gd name="connsiteY10" fmla="*/ 7134813 h 7134813"/>
              <a:gd name="connsiteX0" fmla="*/ 0 w 1040884"/>
              <a:gd name="connsiteY0" fmla="*/ 6971904 h 7134813"/>
              <a:gd name="connsiteX1" fmla="*/ 0 w 1040884"/>
              <a:gd name="connsiteY1" fmla="*/ 6971904 h 7134813"/>
              <a:gd name="connsiteX2" fmla="*/ 0 w 1040884"/>
              <a:gd name="connsiteY2" fmla="*/ 6971904 h 7134813"/>
              <a:gd name="connsiteX3" fmla="*/ 0 w 1040884"/>
              <a:gd name="connsiteY3" fmla="*/ 498324 h 7134813"/>
              <a:gd name="connsiteX4" fmla="*/ 145956 w 1040884"/>
              <a:gd name="connsiteY4" fmla="*/ 145956 h 7134813"/>
              <a:gd name="connsiteX5" fmla="*/ 498325 w 1040884"/>
              <a:gd name="connsiteY5" fmla="*/ 1 h 7134813"/>
              <a:gd name="connsiteX6" fmla="*/ 498324 w 1040884"/>
              <a:gd name="connsiteY6" fmla="*/ 0 h 7134813"/>
              <a:gd name="connsiteX7" fmla="*/ 498324 w 1040884"/>
              <a:gd name="connsiteY7" fmla="*/ 0 h 7134813"/>
              <a:gd name="connsiteX8" fmla="*/ 850692 w 1040884"/>
              <a:gd name="connsiteY8" fmla="*/ 145956 h 7134813"/>
              <a:gd name="connsiteX9" fmla="*/ 996647 w 1040884"/>
              <a:gd name="connsiteY9" fmla="*/ 498325 h 7134813"/>
              <a:gd name="connsiteX10" fmla="*/ 1040884 w 1040884"/>
              <a:gd name="connsiteY10" fmla="*/ 7134813 h 7134813"/>
              <a:gd name="connsiteX0" fmla="*/ 0 w 1040884"/>
              <a:gd name="connsiteY0" fmla="*/ 6971904 h 7134813"/>
              <a:gd name="connsiteX1" fmla="*/ 0 w 1040884"/>
              <a:gd name="connsiteY1" fmla="*/ 6971904 h 7134813"/>
              <a:gd name="connsiteX2" fmla="*/ 0 w 1040884"/>
              <a:gd name="connsiteY2" fmla="*/ 6971904 h 7134813"/>
              <a:gd name="connsiteX3" fmla="*/ 0 w 1040884"/>
              <a:gd name="connsiteY3" fmla="*/ 498324 h 7134813"/>
              <a:gd name="connsiteX4" fmla="*/ 145956 w 1040884"/>
              <a:gd name="connsiteY4" fmla="*/ 145956 h 7134813"/>
              <a:gd name="connsiteX5" fmla="*/ 498325 w 1040884"/>
              <a:gd name="connsiteY5" fmla="*/ 1 h 7134813"/>
              <a:gd name="connsiteX6" fmla="*/ 498324 w 1040884"/>
              <a:gd name="connsiteY6" fmla="*/ 0 h 7134813"/>
              <a:gd name="connsiteX7" fmla="*/ 498324 w 1040884"/>
              <a:gd name="connsiteY7" fmla="*/ 0 h 7134813"/>
              <a:gd name="connsiteX8" fmla="*/ 850692 w 1040884"/>
              <a:gd name="connsiteY8" fmla="*/ 145956 h 7134813"/>
              <a:gd name="connsiteX9" fmla="*/ 996647 w 1040884"/>
              <a:gd name="connsiteY9" fmla="*/ 498325 h 7134813"/>
              <a:gd name="connsiteX10" fmla="*/ 1040884 w 1040884"/>
              <a:gd name="connsiteY10" fmla="*/ 7134813 h 71348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40884" h="7134813">
                <a:moveTo>
                  <a:pt x="0" y="6971904"/>
                </a:moveTo>
                <a:lnTo>
                  <a:pt x="0" y="6971904"/>
                </a:lnTo>
                <a:lnTo>
                  <a:pt x="0" y="6971904"/>
                </a:lnTo>
                <a:lnTo>
                  <a:pt x="0" y="498324"/>
                </a:lnTo>
                <a:cubicBezTo>
                  <a:pt x="0" y="366160"/>
                  <a:pt x="52502" y="239410"/>
                  <a:pt x="145956" y="145956"/>
                </a:cubicBezTo>
                <a:cubicBezTo>
                  <a:pt x="239410" y="52502"/>
                  <a:pt x="366161" y="1"/>
                  <a:pt x="498325" y="1"/>
                </a:cubicBezTo>
                <a:lnTo>
                  <a:pt x="498324" y="0"/>
                </a:lnTo>
                <a:lnTo>
                  <a:pt x="498324" y="0"/>
                </a:lnTo>
                <a:cubicBezTo>
                  <a:pt x="630488" y="0"/>
                  <a:pt x="757238" y="52502"/>
                  <a:pt x="850692" y="145956"/>
                </a:cubicBezTo>
                <a:cubicBezTo>
                  <a:pt x="944146" y="239410"/>
                  <a:pt x="996647" y="366161"/>
                  <a:pt x="996647" y="498325"/>
                </a:cubicBezTo>
                <a:cubicBezTo>
                  <a:pt x="1030126" y="1663149"/>
                  <a:pt x="1037566" y="5867764"/>
                  <a:pt x="1040884" y="7134813"/>
                </a:cubicBezTo>
              </a:path>
            </a:pathLst>
          </a:custGeom>
          <a:solidFill>
            <a:schemeClr val="tx2">
              <a:alpha val="60000"/>
            </a:schemeClr>
          </a:solidFill>
          <a:ln>
            <a:solidFill>
              <a:schemeClr val="bg2"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8" name="Picture 7" descr="TitleSlideOverla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</p:pic>
      <p:grpSp>
        <p:nvGrpSpPr>
          <p:cNvPr id="27" name="Group 26"/>
          <p:cNvGrpSpPr/>
          <p:nvPr/>
        </p:nvGrpSpPr>
        <p:grpSpPr>
          <a:xfrm>
            <a:off x="787878" y="-970104"/>
            <a:ext cx="5636587" cy="2701922"/>
            <a:chOff x="787878" y="-970104"/>
            <a:chExt cx="5636587" cy="2701922"/>
          </a:xfrm>
        </p:grpSpPr>
        <p:sp>
          <p:nvSpPr>
            <p:cNvPr id="31" name="Oval 30"/>
            <p:cNvSpPr/>
            <p:nvPr/>
          </p:nvSpPr>
          <p:spPr>
            <a:xfrm>
              <a:off x="2382982" y="1122218"/>
              <a:ext cx="609600" cy="60960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2" name="Oval 31"/>
            <p:cNvSpPr/>
            <p:nvPr/>
          </p:nvSpPr>
          <p:spPr>
            <a:xfrm>
              <a:off x="2856954" y="76200"/>
              <a:ext cx="1023669" cy="838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3" name="Oval 32"/>
            <p:cNvSpPr/>
            <p:nvPr/>
          </p:nvSpPr>
          <p:spPr>
            <a:xfrm>
              <a:off x="1948131" y="46402"/>
              <a:ext cx="1023669" cy="86799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5" name="Pie 34"/>
            <p:cNvSpPr/>
            <p:nvPr/>
          </p:nvSpPr>
          <p:spPr>
            <a:xfrm>
              <a:off x="1219200" y="-765132"/>
              <a:ext cx="3505316" cy="1521076"/>
            </a:xfrm>
            <a:prstGeom prst="pie">
              <a:avLst>
                <a:gd name="adj1" fmla="val 22874"/>
                <a:gd name="adj2" fmla="val 10801881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9" name="Oval 38"/>
            <p:cNvSpPr/>
            <p:nvPr/>
          </p:nvSpPr>
          <p:spPr>
            <a:xfrm>
              <a:off x="2345120" y="141183"/>
              <a:ext cx="1023669" cy="95293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3" name="Arc 42"/>
            <p:cNvSpPr/>
            <p:nvPr/>
          </p:nvSpPr>
          <p:spPr>
            <a:xfrm rot="12469977">
              <a:off x="1178780" y="-178449"/>
              <a:ext cx="1133352" cy="831645"/>
            </a:xfrm>
            <a:prstGeom prst="arc">
              <a:avLst>
                <a:gd name="adj1" fmla="val 11101214"/>
                <a:gd name="adj2" fmla="val 21230192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4" name="Pie 43"/>
            <p:cNvSpPr/>
            <p:nvPr/>
          </p:nvSpPr>
          <p:spPr>
            <a:xfrm rot="60000">
              <a:off x="787878" y="-198453"/>
              <a:ext cx="381000" cy="381000"/>
            </a:xfrm>
            <a:prstGeom prst="pie">
              <a:avLst>
                <a:gd name="adj1" fmla="val 21598475"/>
                <a:gd name="adj2" fmla="val 10634284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5" name="Arc 44"/>
            <p:cNvSpPr/>
            <p:nvPr/>
          </p:nvSpPr>
          <p:spPr>
            <a:xfrm rot="6387309">
              <a:off x="4862250" y="-839605"/>
              <a:ext cx="1453063" cy="1671367"/>
            </a:xfrm>
            <a:prstGeom prst="arc">
              <a:avLst>
                <a:gd name="adj1" fmla="val 15214126"/>
                <a:gd name="adj2" fmla="val 441491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3" name="Oval 52"/>
            <p:cNvSpPr/>
            <p:nvPr/>
          </p:nvSpPr>
          <p:spPr>
            <a:xfrm>
              <a:off x="5362575" y="461226"/>
              <a:ext cx="756423" cy="64367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4" name="Oval 53"/>
            <p:cNvSpPr/>
            <p:nvPr/>
          </p:nvSpPr>
          <p:spPr>
            <a:xfrm>
              <a:off x="4800600" y="152400"/>
              <a:ext cx="756423" cy="64367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5" name="Arc 54"/>
            <p:cNvSpPr/>
            <p:nvPr/>
          </p:nvSpPr>
          <p:spPr>
            <a:xfrm rot="6387309">
              <a:off x="3396216" y="-1040840"/>
              <a:ext cx="1905868" cy="2047339"/>
            </a:xfrm>
            <a:prstGeom prst="arc">
              <a:avLst>
                <a:gd name="adj1" fmla="val 15243146"/>
                <a:gd name="adj2" fmla="val 4369025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6" name="Oval 55"/>
            <p:cNvSpPr/>
            <p:nvPr/>
          </p:nvSpPr>
          <p:spPr>
            <a:xfrm>
              <a:off x="6115050" y="590550"/>
              <a:ext cx="152400" cy="152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7" name="Oval 56"/>
            <p:cNvSpPr/>
            <p:nvPr/>
          </p:nvSpPr>
          <p:spPr>
            <a:xfrm>
              <a:off x="6191250" y="485775"/>
              <a:ext cx="104774" cy="10477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25" name="Freeform 24"/>
          <p:cNvSpPr/>
          <p:nvPr/>
        </p:nvSpPr>
        <p:spPr>
          <a:xfrm rot="15660000">
            <a:off x="5752786" y="67657"/>
            <a:ext cx="967012" cy="6030348"/>
          </a:xfrm>
          <a:custGeom>
            <a:avLst/>
            <a:gdLst>
              <a:gd name="connsiteX0" fmla="*/ 457200 w 914400"/>
              <a:gd name="connsiteY0" fmla="*/ 0 h 6172200"/>
              <a:gd name="connsiteX1" fmla="*/ 457200 w 914400"/>
              <a:gd name="connsiteY1" fmla="*/ 0 h 6172200"/>
              <a:gd name="connsiteX2" fmla="*/ 780489 w 914400"/>
              <a:gd name="connsiteY2" fmla="*/ 133911 h 6172200"/>
              <a:gd name="connsiteX3" fmla="*/ 914399 w 914400"/>
              <a:gd name="connsiteY3" fmla="*/ 457201 h 6172200"/>
              <a:gd name="connsiteX4" fmla="*/ 914400 w 914400"/>
              <a:gd name="connsiteY4" fmla="*/ 6172200 h 6172200"/>
              <a:gd name="connsiteX5" fmla="*/ 914400 w 914400"/>
              <a:gd name="connsiteY5" fmla="*/ 6172200 h 6172200"/>
              <a:gd name="connsiteX6" fmla="*/ 914400 w 914400"/>
              <a:gd name="connsiteY6" fmla="*/ 6172200 h 6172200"/>
              <a:gd name="connsiteX7" fmla="*/ 0 w 914400"/>
              <a:gd name="connsiteY7" fmla="*/ 6172200 h 6172200"/>
              <a:gd name="connsiteX8" fmla="*/ 0 w 914400"/>
              <a:gd name="connsiteY8" fmla="*/ 6172200 h 6172200"/>
              <a:gd name="connsiteX9" fmla="*/ 0 w 914400"/>
              <a:gd name="connsiteY9" fmla="*/ 6172200 h 6172200"/>
              <a:gd name="connsiteX10" fmla="*/ 0 w 914400"/>
              <a:gd name="connsiteY10" fmla="*/ 457200 h 6172200"/>
              <a:gd name="connsiteX11" fmla="*/ 133911 w 914400"/>
              <a:gd name="connsiteY11" fmla="*/ 133911 h 6172200"/>
              <a:gd name="connsiteX12" fmla="*/ 457201 w 914400"/>
              <a:gd name="connsiteY12" fmla="*/ 1 h 6172200"/>
              <a:gd name="connsiteX13" fmla="*/ 457200 w 914400"/>
              <a:gd name="connsiteY13" fmla="*/ 0 h 6172200"/>
              <a:gd name="connsiteX0" fmla="*/ 457200 w 953241"/>
              <a:gd name="connsiteY0" fmla="*/ 0 h 6328114"/>
              <a:gd name="connsiteX1" fmla="*/ 457200 w 953241"/>
              <a:gd name="connsiteY1" fmla="*/ 0 h 6328114"/>
              <a:gd name="connsiteX2" fmla="*/ 780489 w 953241"/>
              <a:gd name="connsiteY2" fmla="*/ 133911 h 6328114"/>
              <a:gd name="connsiteX3" fmla="*/ 914399 w 953241"/>
              <a:gd name="connsiteY3" fmla="*/ 457201 h 6328114"/>
              <a:gd name="connsiteX4" fmla="*/ 914400 w 953241"/>
              <a:gd name="connsiteY4" fmla="*/ 6172200 h 6328114"/>
              <a:gd name="connsiteX5" fmla="*/ 914400 w 953241"/>
              <a:gd name="connsiteY5" fmla="*/ 6172200 h 6328114"/>
              <a:gd name="connsiteX6" fmla="*/ 953241 w 953241"/>
              <a:gd name="connsiteY6" fmla="*/ 6328114 h 6328114"/>
              <a:gd name="connsiteX7" fmla="*/ 0 w 953241"/>
              <a:gd name="connsiteY7" fmla="*/ 6172200 h 6328114"/>
              <a:gd name="connsiteX8" fmla="*/ 0 w 953241"/>
              <a:gd name="connsiteY8" fmla="*/ 6172200 h 6328114"/>
              <a:gd name="connsiteX9" fmla="*/ 0 w 953241"/>
              <a:gd name="connsiteY9" fmla="*/ 6172200 h 6328114"/>
              <a:gd name="connsiteX10" fmla="*/ 0 w 953241"/>
              <a:gd name="connsiteY10" fmla="*/ 457200 h 6328114"/>
              <a:gd name="connsiteX11" fmla="*/ 133911 w 953241"/>
              <a:gd name="connsiteY11" fmla="*/ 133911 h 6328114"/>
              <a:gd name="connsiteX12" fmla="*/ 457201 w 953241"/>
              <a:gd name="connsiteY12" fmla="*/ 1 h 6328114"/>
              <a:gd name="connsiteX13" fmla="*/ 457200 w 953241"/>
              <a:gd name="connsiteY13" fmla="*/ 0 h 6328114"/>
              <a:gd name="connsiteX0" fmla="*/ 457200 w 953241"/>
              <a:gd name="connsiteY0" fmla="*/ 0 h 6328114"/>
              <a:gd name="connsiteX1" fmla="*/ 457200 w 953241"/>
              <a:gd name="connsiteY1" fmla="*/ 0 h 6328114"/>
              <a:gd name="connsiteX2" fmla="*/ 780489 w 953241"/>
              <a:gd name="connsiteY2" fmla="*/ 133911 h 6328114"/>
              <a:gd name="connsiteX3" fmla="*/ 914399 w 953241"/>
              <a:gd name="connsiteY3" fmla="*/ 457201 h 6328114"/>
              <a:gd name="connsiteX4" fmla="*/ 914400 w 953241"/>
              <a:gd name="connsiteY4" fmla="*/ 6172200 h 6328114"/>
              <a:gd name="connsiteX5" fmla="*/ 953241 w 953241"/>
              <a:gd name="connsiteY5" fmla="*/ 6328114 h 6328114"/>
              <a:gd name="connsiteX6" fmla="*/ 0 w 953241"/>
              <a:gd name="connsiteY6" fmla="*/ 6172200 h 6328114"/>
              <a:gd name="connsiteX7" fmla="*/ 0 w 953241"/>
              <a:gd name="connsiteY7" fmla="*/ 6172200 h 6328114"/>
              <a:gd name="connsiteX8" fmla="*/ 0 w 953241"/>
              <a:gd name="connsiteY8" fmla="*/ 6172200 h 6328114"/>
              <a:gd name="connsiteX9" fmla="*/ 0 w 953241"/>
              <a:gd name="connsiteY9" fmla="*/ 457200 h 6328114"/>
              <a:gd name="connsiteX10" fmla="*/ 133911 w 953241"/>
              <a:gd name="connsiteY10" fmla="*/ 133911 h 6328114"/>
              <a:gd name="connsiteX11" fmla="*/ 457201 w 953241"/>
              <a:gd name="connsiteY11" fmla="*/ 1 h 6328114"/>
              <a:gd name="connsiteX12" fmla="*/ 457200 w 953241"/>
              <a:gd name="connsiteY12" fmla="*/ 0 h 6328114"/>
              <a:gd name="connsiteX0" fmla="*/ 457200 w 1105641"/>
              <a:gd name="connsiteY0" fmla="*/ 0 h 6328114"/>
              <a:gd name="connsiteX1" fmla="*/ 457200 w 1105641"/>
              <a:gd name="connsiteY1" fmla="*/ 0 h 6328114"/>
              <a:gd name="connsiteX2" fmla="*/ 780489 w 1105641"/>
              <a:gd name="connsiteY2" fmla="*/ 133911 h 6328114"/>
              <a:gd name="connsiteX3" fmla="*/ 914399 w 1105641"/>
              <a:gd name="connsiteY3" fmla="*/ 457201 h 6328114"/>
              <a:gd name="connsiteX4" fmla="*/ 953241 w 1105641"/>
              <a:gd name="connsiteY4" fmla="*/ 6328114 h 6328114"/>
              <a:gd name="connsiteX5" fmla="*/ 0 w 1105641"/>
              <a:gd name="connsiteY5" fmla="*/ 6172200 h 6328114"/>
              <a:gd name="connsiteX6" fmla="*/ 0 w 1105641"/>
              <a:gd name="connsiteY6" fmla="*/ 6172200 h 6328114"/>
              <a:gd name="connsiteX7" fmla="*/ 0 w 1105641"/>
              <a:gd name="connsiteY7" fmla="*/ 6172200 h 6328114"/>
              <a:gd name="connsiteX8" fmla="*/ 0 w 1105641"/>
              <a:gd name="connsiteY8" fmla="*/ 457200 h 6328114"/>
              <a:gd name="connsiteX9" fmla="*/ 133911 w 1105641"/>
              <a:gd name="connsiteY9" fmla="*/ 133911 h 6328114"/>
              <a:gd name="connsiteX10" fmla="*/ 457201 w 1105641"/>
              <a:gd name="connsiteY10" fmla="*/ 1 h 6328114"/>
              <a:gd name="connsiteX11" fmla="*/ 457200 w 1105641"/>
              <a:gd name="connsiteY11" fmla="*/ 0 h 6328114"/>
              <a:gd name="connsiteX0" fmla="*/ 457200 w 953241"/>
              <a:gd name="connsiteY0" fmla="*/ 0 h 6328114"/>
              <a:gd name="connsiteX1" fmla="*/ 457200 w 953241"/>
              <a:gd name="connsiteY1" fmla="*/ 0 h 6328114"/>
              <a:gd name="connsiteX2" fmla="*/ 780489 w 953241"/>
              <a:gd name="connsiteY2" fmla="*/ 133911 h 6328114"/>
              <a:gd name="connsiteX3" fmla="*/ 914399 w 953241"/>
              <a:gd name="connsiteY3" fmla="*/ 457201 h 6328114"/>
              <a:gd name="connsiteX4" fmla="*/ 953241 w 953241"/>
              <a:gd name="connsiteY4" fmla="*/ 6328114 h 6328114"/>
              <a:gd name="connsiteX5" fmla="*/ 0 w 953241"/>
              <a:gd name="connsiteY5" fmla="*/ 6172200 h 6328114"/>
              <a:gd name="connsiteX6" fmla="*/ 0 w 953241"/>
              <a:gd name="connsiteY6" fmla="*/ 6172200 h 6328114"/>
              <a:gd name="connsiteX7" fmla="*/ 0 w 953241"/>
              <a:gd name="connsiteY7" fmla="*/ 6172200 h 6328114"/>
              <a:gd name="connsiteX8" fmla="*/ 0 w 953241"/>
              <a:gd name="connsiteY8" fmla="*/ 457200 h 6328114"/>
              <a:gd name="connsiteX9" fmla="*/ 133911 w 953241"/>
              <a:gd name="connsiteY9" fmla="*/ 133911 h 6328114"/>
              <a:gd name="connsiteX10" fmla="*/ 457201 w 953241"/>
              <a:gd name="connsiteY10" fmla="*/ 1 h 6328114"/>
              <a:gd name="connsiteX11" fmla="*/ 457200 w 953241"/>
              <a:gd name="connsiteY11" fmla="*/ 0 h 6328114"/>
              <a:gd name="connsiteX0" fmla="*/ 457200 w 943191"/>
              <a:gd name="connsiteY0" fmla="*/ 0 h 6312729"/>
              <a:gd name="connsiteX1" fmla="*/ 457200 w 943191"/>
              <a:gd name="connsiteY1" fmla="*/ 0 h 6312729"/>
              <a:gd name="connsiteX2" fmla="*/ 780489 w 943191"/>
              <a:gd name="connsiteY2" fmla="*/ 133911 h 6312729"/>
              <a:gd name="connsiteX3" fmla="*/ 914399 w 943191"/>
              <a:gd name="connsiteY3" fmla="*/ 457201 h 6312729"/>
              <a:gd name="connsiteX4" fmla="*/ 942064 w 943191"/>
              <a:gd name="connsiteY4" fmla="*/ 6312729 h 6312729"/>
              <a:gd name="connsiteX5" fmla="*/ 0 w 943191"/>
              <a:gd name="connsiteY5" fmla="*/ 6172200 h 6312729"/>
              <a:gd name="connsiteX6" fmla="*/ 0 w 943191"/>
              <a:gd name="connsiteY6" fmla="*/ 6172200 h 6312729"/>
              <a:gd name="connsiteX7" fmla="*/ 0 w 943191"/>
              <a:gd name="connsiteY7" fmla="*/ 6172200 h 6312729"/>
              <a:gd name="connsiteX8" fmla="*/ 0 w 943191"/>
              <a:gd name="connsiteY8" fmla="*/ 457200 h 6312729"/>
              <a:gd name="connsiteX9" fmla="*/ 133911 w 943191"/>
              <a:gd name="connsiteY9" fmla="*/ 133911 h 6312729"/>
              <a:gd name="connsiteX10" fmla="*/ 457201 w 943191"/>
              <a:gd name="connsiteY10" fmla="*/ 1 h 6312729"/>
              <a:gd name="connsiteX11" fmla="*/ 457200 w 943191"/>
              <a:gd name="connsiteY11" fmla="*/ 0 h 6312729"/>
              <a:gd name="connsiteX0" fmla="*/ 0 w 1033504"/>
              <a:gd name="connsiteY0" fmla="*/ 6172200 h 6404169"/>
              <a:gd name="connsiteX1" fmla="*/ 0 w 1033504"/>
              <a:gd name="connsiteY1" fmla="*/ 6172200 h 6404169"/>
              <a:gd name="connsiteX2" fmla="*/ 0 w 1033504"/>
              <a:gd name="connsiteY2" fmla="*/ 6172200 h 6404169"/>
              <a:gd name="connsiteX3" fmla="*/ 0 w 1033504"/>
              <a:gd name="connsiteY3" fmla="*/ 457200 h 6404169"/>
              <a:gd name="connsiteX4" fmla="*/ 133911 w 1033504"/>
              <a:gd name="connsiteY4" fmla="*/ 133911 h 6404169"/>
              <a:gd name="connsiteX5" fmla="*/ 457201 w 1033504"/>
              <a:gd name="connsiteY5" fmla="*/ 1 h 6404169"/>
              <a:gd name="connsiteX6" fmla="*/ 457200 w 1033504"/>
              <a:gd name="connsiteY6" fmla="*/ 0 h 6404169"/>
              <a:gd name="connsiteX7" fmla="*/ 457200 w 1033504"/>
              <a:gd name="connsiteY7" fmla="*/ 0 h 6404169"/>
              <a:gd name="connsiteX8" fmla="*/ 780489 w 1033504"/>
              <a:gd name="connsiteY8" fmla="*/ 133911 h 6404169"/>
              <a:gd name="connsiteX9" fmla="*/ 914399 w 1033504"/>
              <a:gd name="connsiteY9" fmla="*/ 457201 h 6404169"/>
              <a:gd name="connsiteX10" fmla="*/ 1033504 w 1033504"/>
              <a:gd name="connsiteY10" fmla="*/ 6404169 h 6404169"/>
              <a:gd name="connsiteX0" fmla="*/ 0 w 1007327"/>
              <a:gd name="connsiteY0" fmla="*/ 6172200 h 6354462"/>
              <a:gd name="connsiteX1" fmla="*/ 0 w 1007327"/>
              <a:gd name="connsiteY1" fmla="*/ 6172200 h 6354462"/>
              <a:gd name="connsiteX2" fmla="*/ 0 w 1007327"/>
              <a:gd name="connsiteY2" fmla="*/ 6172200 h 6354462"/>
              <a:gd name="connsiteX3" fmla="*/ 0 w 1007327"/>
              <a:gd name="connsiteY3" fmla="*/ 457200 h 6354462"/>
              <a:gd name="connsiteX4" fmla="*/ 133911 w 1007327"/>
              <a:gd name="connsiteY4" fmla="*/ 133911 h 6354462"/>
              <a:gd name="connsiteX5" fmla="*/ 457201 w 1007327"/>
              <a:gd name="connsiteY5" fmla="*/ 1 h 6354462"/>
              <a:gd name="connsiteX6" fmla="*/ 457200 w 1007327"/>
              <a:gd name="connsiteY6" fmla="*/ 0 h 6354462"/>
              <a:gd name="connsiteX7" fmla="*/ 457200 w 1007327"/>
              <a:gd name="connsiteY7" fmla="*/ 0 h 6354462"/>
              <a:gd name="connsiteX8" fmla="*/ 780489 w 1007327"/>
              <a:gd name="connsiteY8" fmla="*/ 133911 h 6354462"/>
              <a:gd name="connsiteX9" fmla="*/ 914399 w 1007327"/>
              <a:gd name="connsiteY9" fmla="*/ 457201 h 6354462"/>
              <a:gd name="connsiteX10" fmla="*/ 1007327 w 1007327"/>
              <a:gd name="connsiteY10" fmla="*/ 6354462 h 6354462"/>
              <a:gd name="connsiteX0" fmla="*/ 0 w 1029242"/>
              <a:gd name="connsiteY0" fmla="*/ 6172200 h 6330704"/>
              <a:gd name="connsiteX1" fmla="*/ 0 w 1029242"/>
              <a:gd name="connsiteY1" fmla="*/ 6172200 h 6330704"/>
              <a:gd name="connsiteX2" fmla="*/ 0 w 1029242"/>
              <a:gd name="connsiteY2" fmla="*/ 6172200 h 6330704"/>
              <a:gd name="connsiteX3" fmla="*/ 0 w 1029242"/>
              <a:gd name="connsiteY3" fmla="*/ 457200 h 6330704"/>
              <a:gd name="connsiteX4" fmla="*/ 133911 w 1029242"/>
              <a:gd name="connsiteY4" fmla="*/ 133911 h 6330704"/>
              <a:gd name="connsiteX5" fmla="*/ 457201 w 1029242"/>
              <a:gd name="connsiteY5" fmla="*/ 1 h 6330704"/>
              <a:gd name="connsiteX6" fmla="*/ 457200 w 1029242"/>
              <a:gd name="connsiteY6" fmla="*/ 0 h 6330704"/>
              <a:gd name="connsiteX7" fmla="*/ 457200 w 1029242"/>
              <a:gd name="connsiteY7" fmla="*/ 0 h 6330704"/>
              <a:gd name="connsiteX8" fmla="*/ 780489 w 1029242"/>
              <a:gd name="connsiteY8" fmla="*/ 133911 h 6330704"/>
              <a:gd name="connsiteX9" fmla="*/ 914399 w 1029242"/>
              <a:gd name="connsiteY9" fmla="*/ 457201 h 6330704"/>
              <a:gd name="connsiteX10" fmla="*/ 1029242 w 1029242"/>
              <a:gd name="connsiteY10" fmla="*/ 6330704 h 6330704"/>
              <a:gd name="connsiteX0" fmla="*/ 0 w 964937"/>
              <a:gd name="connsiteY0" fmla="*/ 6172200 h 6306905"/>
              <a:gd name="connsiteX1" fmla="*/ 0 w 964937"/>
              <a:gd name="connsiteY1" fmla="*/ 6172200 h 6306905"/>
              <a:gd name="connsiteX2" fmla="*/ 0 w 964937"/>
              <a:gd name="connsiteY2" fmla="*/ 6172200 h 6306905"/>
              <a:gd name="connsiteX3" fmla="*/ 0 w 964937"/>
              <a:gd name="connsiteY3" fmla="*/ 457200 h 6306905"/>
              <a:gd name="connsiteX4" fmla="*/ 133911 w 964937"/>
              <a:gd name="connsiteY4" fmla="*/ 133911 h 6306905"/>
              <a:gd name="connsiteX5" fmla="*/ 457201 w 964937"/>
              <a:gd name="connsiteY5" fmla="*/ 1 h 6306905"/>
              <a:gd name="connsiteX6" fmla="*/ 457200 w 964937"/>
              <a:gd name="connsiteY6" fmla="*/ 0 h 6306905"/>
              <a:gd name="connsiteX7" fmla="*/ 457200 w 964937"/>
              <a:gd name="connsiteY7" fmla="*/ 0 h 6306905"/>
              <a:gd name="connsiteX8" fmla="*/ 780489 w 964937"/>
              <a:gd name="connsiteY8" fmla="*/ 133911 h 6306905"/>
              <a:gd name="connsiteX9" fmla="*/ 914399 w 964937"/>
              <a:gd name="connsiteY9" fmla="*/ 457201 h 6306905"/>
              <a:gd name="connsiteX10" fmla="*/ 964937 w 964937"/>
              <a:gd name="connsiteY10" fmla="*/ 6306905 h 6306905"/>
              <a:gd name="connsiteX0" fmla="*/ 0 w 958626"/>
              <a:gd name="connsiteY0" fmla="*/ 6172200 h 6346750"/>
              <a:gd name="connsiteX1" fmla="*/ 0 w 958626"/>
              <a:gd name="connsiteY1" fmla="*/ 6172200 h 6346750"/>
              <a:gd name="connsiteX2" fmla="*/ 0 w 958626"/>
              <a:gd name="connsiteY2" fmla="*/ 6172200 h 6346750"/>
              <a:gd name="connsiteX3" fmla="*/ 0 w 958626"/>
              <a:gd name="connsiteY3" fmla="*/ 457200 h 6346750"/>
              <a:gd name="connsiteX4" fmla="*/ 133911 w 958626"/>
              <a:gd name="connsiteY4" fmla="*/ 133911 h 6346750"/>
              <a:gd name="connsiteX5" fmla="*/ 457201 w 958626"/>
              <a:gd name="connsiteY5" fmla="*/ 1 h 6346750"/>
              <a:gd name="connsiteX6" fmla="*/ 457200 w 958626"/>
              <a:gd name="connsiteY6" fmla="*/ 0 h 6346750"/>
              <a:gd name="connsiteX7" fmla="*/ 457200 w 958626"/>
              <a:gd name="connsiteY7" fmla="*/ 0 h 6346750"/>
              <a:gd name="connsiteX8" fmla="*/ 780489 w 958626"/>
              <a:gd name="connsiteY8" fmla="*/ 133911 h 6346750"/>
              <a:gd name="connsiteX9" fmla="*/ 914399 w 958626"/>
              <a:gd name="connsiteY9" fmla="*/ 457201 h 6346750"/>
              <a:gd name="connsiteX10" fmla="*/ 958626 w 958626"/>
              <a:gd name="connsiteY10" fmla="*/ 6346750 h 6346750"/>
              <a:gd name="connsiteX0" fmla="*/ 0 w 960730"/>
              <a:gd name="connsiteY0" fmla="*/ 6172200 h 6333468"/>
              <a:gd name="connsiteX1" fmla="*/ 0 w 960730"/>
              <a:gd name="connsiteY1" fmla="*/ 6172200 h 6333468"/>
              <a:gd name="connsiteX2" fmla="*/ 0 w 960730"/>
              <a:gd name="connsiteY2" fmla="*/ 6172200 h 6333468"/>
              <a:gd name="connsiteX3" fmla="*/ 0 w 960730"/>
              <a:gd name="connsiteY3" fmla="*/ 457200 h 6333468"/>
              <a:gd name="connsiteX4" fmla="*/ 133911 w 960730"/>
              <a:gd name="connsiteY4" fmla="*/ 133911 h 6333468"/>
              <a:gd name="connsiteX5" fmla="*/ 457201 w 960730"/>
              <a:gd name="connsiteY5" fmla="*/ 1 h 6333468"/>
              <a:gd name="connsiteX6" fmla="*/ 457200 w 960730"/>
              <a:gd name="connsiteY6" fmla="*/ 0 h 6333468"/>
              <a:gd name="connsiteX7" fmla="*/ 457200 w 960730"/>
              <a:gd name="connsiteY7" fmla="*/ 0 h 6333468"/>
              <a:gd name="connsiteX8" fmla="*/ 780489 w 960730"/>
              <a:gd name="connsiteY8" fmla="*/ 133911 h 6333468"/>
              <a:gd name="connsiteX9" fmla="*/ 914399 w 960730"/>
              <a:gd name="connsiteY9" fmla="*/ 457201 h 6333468"/>
              <a:gd name="connsiteX10" fmla="*/ 960730 w 960730"/>
              <a:gd name="connsiteY10" fmla="*/ 6333468 h 6333468"/>
              <a:gd name="connsiteX0" fmla="*/ 0 w 962833"/>
              <a:gd name="connsiteY0" fmla="*/ 6172200 h 6320186"/>
              <a:gd name="connsiteX1" fmla="*/ 0 w 962833"/>
              <a:gd name="connsiteY1" fmla="*/ 6172200 h 6320186"/>
              <a:gd name="connsiteX2" fmla="*/ 0 w 962833"/>
              <a:gd name="connsiteY2" fmla="*/ 6172200 h 6320186"/>
              <a:gd name="connsiteX3" fmla="*/ 0 w 962833"/>
              <a:gd name="connsiteY3" fmla="*/ 457200 h 6320186"/>
              <a:gd name="connsiteX4" fmla="*/ 133911 w 962833"/>
              <a:gd name="connsiteY4" fmla="*/ 133911 h 6320186"/>
              <a:gd name="connsiteX5" fmla="*/ 457201 w 962833"/>
              <a:gd name="connsiteY5" fmla="*/ 1 h 6320186"/>
              <a:gd name="connsiteX6" fmla="*/ 457200 w 962833"/>
              <a:gd name="connsiteY6" fmla="*/ 0 h 6320186"/>
              <a:gd name="connsiteX7" fmla="*/ 457200 w 962833"/>
              <a:gd name="connsiteY7" fmla="*/ 0 h 6320186"/>
              <a:gd name="connsiteX8" fmla="*/ 780489 w 962833"/>
              <a:gd name="connsiteY8" fmla="*/ 133911 h 6320186"/>
              <a:gd name="connsiteX9" fmla="*/ 914399 w 962833"/>
              <a:gd name="connsiteY9" fmla="*/ 457201 h 6320186"/>
              <a:gd name="connsiteX10" fmla="*/ 962833 w 962833"/>
              <a:gd name="connsiteY10" fmla="*/ 6320186 h 6320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62833" h="6320186">
                <a:moveTo>
                  <a:pt x="0" y="6172200"/>
                </a:moveTo>
                <a:lnTo>
                  <a:pt x="0" y="6172200"/>
                </a:lnTo>
                <a:lnTo>
                  <a:pt x="0" y="6172200"/>
                </a:lnTo>
                <a:lnTo>
                  <a:pt x="0" y="457200"/>
                </a:lnTo>
                <a:cubicBezTo>
                  <a:pt x="0" y="335943"/>
                  <a:pt x="48169" y="219652"/>
                  <a:pt x="133911" y="133911"/>
                </a:cubicBezTo>
                <a:cubicBezTo>
                  <a:pt x="219653" y="48169"/>
                  <a:pt x="335944" y="0"/>
                  <a:pt x="457201" y="1"/>
                </a:cubicBezTo>
                <a:lnTo>
                  <a:pt x="457200" y="0"/>
                </a:lnTo>
                <a:lnTo>
                  <a:pt x="457200" y="0"/>
                </a:lnTo>
                <a:cubicBezTo>
                  <a:pt x="578457" y="0"/>
                  <a:pt x="694748" y="48169"/>
                  <a:pt x="780489" y="133911"/>
                </a:cubicBezTo>
                <a:cubicBezTo>
                  <a:pt x="866231" y="219653"/>
                  <a:pt x="914400" y="335944"/>
                  <a:pt x="914399" y="457201"/>
                </a:cubicBezTo>
                <a:cubicBezTo>
                  <a:pt x="943191" y="1489568"/>
                  <a:pt x="870354" y="4525828"/>
                  <a:pt x="962833" y="6320186"/>
                </a:cubicBezTo>
              </a:path>
            </a:pathLst>
          </a:custGeom>
          <a:solidFill>
            <a:schemeClr val="bg2">
              <a:lumMod val="40000"/>
              <a:lumOff val="60000"/>
              <a:alpha val="8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1" name="Freeform 20"/>
          <p:cNvSpPr/>
          <p:nvPr/>
        </p:nvSpPr>
        <p:spPr>
          <a:xfrm rot="15669120">
            <a:off x="4038986" y="-17105"/>
            <a:ext cx="1788669" cy="8821162"/>
          </a:xfrm>
          <a:custGeom>
            <a:avLst/>
            <a:gdLst>
              <a:gd name="connsiteX0" fmla="*/ 1104848 w 2209695"/>
              <a:gd name="connsiteY0" fmla="*/ 0 h 9154402"/>
              <a:gd name="connsiteX1" fmla="*/ 1104848 w 2209695"/>
              <a:gd name="connsiteY1" fmla="*/ 0 h 9154402"/>
              <a:gd name="connsiteX2" fmla="*/ 1886093 w 2209695"/>
              <a:gd name="connsiteY2" fmla="*/ 323604 h 9154402"/>
              <a:gd name="connsiteX3" fmla="*/ 2209694 w 2209695"/>
              <a:gd name="connsiteY3" fmla="*/ 1104850 h 9154402"/>
              <a:gd name="connsiteX4" fmla="*/ 2209695 w 2209695"/>
              <a:gd name="connsiteY4" fmla="*/ 9154402 h 9154402"/>
              <a:gd name="connsiteX5" fmla="*/ 2209695 w 2209695"/>
              <a:gd name="connsiteY5" fmla="*/ 9154402 h 9154402"/>
              <a:gd name="connsiteX6" fmla="*/ 2209695 w 2209695"/>
              <a:gd name="connsiteY6" fmla="*/ 9154402 h 9154402"/>
              <a:gd name="connsiteX7" fmla="*/ 0 w 2209695"/>
              <a:gd name="connsiteY7" fmla="*/ 9154402 h 9154402"/>
              <a:gd name="connsiteX8" fmla="*/ 0 w 2209695"/>
              <a:gd name="connsiteY8" fmla="*/ 9154402 h 9154402"/>
              <a:gd name="connsiteX9" fmla="*/ 0 w 2209695"/>
              <a:gd name="connsiteY9" fmla="*/ 9154402 h 9154402"/>
              <a:gd name="connsiteX10" fmla="*/ 0 w 2209695"/>
              <a:gd name="connsiteY10" fmla="*/ 1104848 h 9154402"/>
              <a:gd name="connsiteX11" fmla="*/ 323604 w 2209695"/>
              <a:gd name="connsiteY11" fmla="*/ 323603 h 9154402"/>
              <a:gd name="connsiteX12" fmla="*/ 1104850 w 2209695"/>
              <a:gd name="connsiteY12" fmla="*/ 2 h 9154402"/>
              <a:gd name="connsiteX13" fmla="*/ 1104848 w 2209695"/>
              <a:gd name="connsiteY13" fmla="*/ 0 h 9154402"/>
              <a:gd name="connsiteX0" fmla="*/ 1104848 w 2209695"/>
              <a:gd name="connsiteY0" fmla="*/ 0 h 9154402"/>
              <a:gd name="connsiteX1" fmla="*/ 1104848 w 2209695"/>
              <a:gd name="connsiteY1" fmla="*/ 0 h 9154402"/>
              <a:gd name="connsiteX2" fmla="*/ 1886093 w 2209695"/>
              <a:gd name="connsiteY2" fmla="*/ 323604 h 9154402"/>
              <a:gd name="connsiteX3" fmla="*/ 2209694 w 2209695"/>
              <a:gd name="connsiteY3" fmla="*/ 1104850 h 9154402"/>
              <a:gd name="connsiteX4" fmla="*/ 2209695 w 2209695"/>
              <a:gd name="connsiteY4" fmla="*/ 9154402 h 9154402"/>
              <a:gd name="connsiteX5" fmla="*/ 2209695 w 2209695"/>
              <a:gd name="connsiteY5" fmla="*/ 9154402 h 9154402"/>
              <a:gd name="connsiteX6" fmla="*/ 2209695 w 2209695"/>
              <a:gd name="connsiteY6" fmla="*/ 9154402 h 9154402"/>
              <a:gd name="connsiteX7" fmla="*/ 0 w 2209695"/>
              <a:gd name="connsiteY7" fmla="*/ 9154402 h 9154402"/>
              <a:gd name="connsiteX8" fmla="*/ 0 w 2209695"/>
              <a:gd name="connsiteY8" fmla="*/ 9154402 h 9154402"/>
              <a:gd name="connsiteX9" fmla="*/ 0 w 2209695"/>
              <a:gd name="connsiteY9" fmla="*/ 9154402 h 9154402"/>
              <a:gd name="connsiteX10" fmla="*/ 1503 w 2209695"/>
              <a:gd name="connsiteY10" fmla="*/ 8780893 h 9154402"/>
              <a:gd name="connsiteX11" fmla="*/ 0 w 2209695"/>
              <a:gd name="connsiteY11" fmla="*/ 1104848 h 9154402"/>
              <a:gd name="connsiteX12" fmla="*/ 323604 w 2209695"/>
              <a:gd name="connsiteY12" fmla="*/ 323603 h 9154402"/>
              <a:gd name="connsiteX13" fmla="*/ 1104850 w 2209695"/>
              <a:gd name="connsiteY13" fmla="*/ 2 h 9154402"/>
              <a:gd name="connsiteX14" fmla="*/ 1104848 w 2209695"/>
              <a:gd name="connsiteY14" fmla="*/ 0 h 9154402"/>
              <a:gd name="connsiteX0" fmla="*/ 1104848 w 2209695"/>
              <a:gd name="connsiteY0" fmla="*/ 0 h 9154402"/>
              <a:gd name="connsiteX1" fmla="*/ 1104848 w 2209695"/>
              <a:gd name="connsiteY1" fmla="*/ 0 h 9154402"/>
              <a:gd name="connsiteX2" fmla="*/ 1886093 w 2209695"/>
              <a:gd name="connsiteY2" fmla="*/ 323604 h 9154402"/>
              <a:gd name="connsiteX3" fmla="*/ 2209694 w 2209695"/>
              <a:gd name="connsiteY3" fmla="*/ 1104850 h 9154402"/>
              <a:gd name="connsiteX4" fmla="*/ 2209695 w 2209695"/>
              <a:gd name="connsiteY4" fmla="*/ 9154402 h 9154402"/>
              <a:gd name="connsiteX5" fmla="*/ 2209695 w 2209695"/>
              <a:gd name="connsiteY5" fmla="*/ 9154402 h 9154402"/>
              <a:gd name="connsiteX6" fmla="*/ 2209695 w 2209695"/>
              <a:gd name="connsiteY6" fmla="*/ 9154402 h 9154402"/>
              <a:gd name="connsiteX7" fmla="*/ 0 w 2209695"/>
              <a:gd name="connsiteY7" fmla="*/ 9154402 h 9154402"/>
              <a:gd name="connsiteX8" fmla="*/ 0 w 2209695"/>
              <a:gd name="connsiteY8" fmla="*/ 9154402 h 9154402"/>
              <a:gd name="connsiteX9" fmla="*/ 1503 w 2209695"/>
              <a:gd name="connsiteY9" fmla="*/ 8780893 h 9154402"/>
              <a:gd name="connsiteX10" fmla="*/ 0 w 2209695"/>
              <a:gd name="connsiteY10" fmla="*/ 1104848 h 9154402"/>
              <a:gd name="connsiteX11" fmla="*/ 323604 w 2209695"/>
              <a:gd name="connsiteY11" fmla="*/ 323603 h 9154402"/>
              <a:gd name="connsiteX12" fmla="*/ 1104850 w 2209695"/>
              <a:gd name="connsiteY12" fmla="*/ 2 h 9154402"/>
              <a:gd name="connsiteX13" fmla="*/ 1104848 w 2209695"/>
              <a:gd name="connsiteY13" fmla="*/ 0 h 9154402"/>
              <a:gd name="connsiteX0" fmla="*/ 1104848 w 2209695"/>
              <a:gd name="connsiteY0" fmla="*/ 0 h 9154402"/>
              <a:gd name="connsiteX1" fmla="*/ 1104848 w 2209695"/>
              <a:gd name="connsiteY1" fmla="*/ 0 h 9154402"/>
              <a:gd name="connsiteX2" fmla="*/ 1886093 w 2209695"/>
              <a:gd name="connsiteY2" fmla="*/ 323604 h 9154402"/>
              <a:gd name="connsiteX3" fmla="*/ 2209694 w 2209695"/>
              <a:gd name="connsiteY3" fmla="*/ 1104850 h 9154402"/>
              <a:gd name="connsiteX4" fmla="*/ 2209695 w 2209695"/>
              <a:gd name="connsiteY4" fmla="*/ 9154402 h 9154402"/>
              <a:gd name="connsiteX5" fmla="*/ 2209695 w 2209695"/>
              <a:gd name="connsiteY5" fmla="*/ 9154402 h 9154402"/>
              <a:gd name="connsiteX6" fmla="*/ 2209695 w 2209695"/>
              <a:gd name="connsiteY6" fmla="*/ 9154402 h 9154402"/>
              <a:gd name="connsiteX7" fmla="*/ 0 w 2209695"/>
              <a:gd name="connsiteY7" fmla="*/ 9154402 h 9154402"/>
              <a:gd name="connsiteX8" fmla="*/ 1503 w 2209695"/>
              <a:gd name="connsiteY8" fmla="*/ 8780893 h 9154402"/>
              <a:gd name="connsiteX9" fmla="*/ 0 w 2209695"/>
              <a:gd name="connsiteY9" fmla="*/ 1104848 h 9154402"/>
              <a:gd name="connsiteX10" fmla="*/ 323604 w 2209695"/>
              <a:gd name="connsiteY10" fmla="*/ 323603 h 9154402"/>
              <a:gd name="connsiteX11" fmla="*/ 1104850 w 2209695"/>
              <a:gd name="connsiteY11" fmla="*/ 2 h 9154402"/>
              <a:gd name="connsiteX12" fmla="*/ 1104848 w 2209695"/>
              <a:gd name="connsiteY12" fmla="*/ 0 h 9154402"/>
              <a:gd name="connsiteX0" fmla="*/ 1144487 w 2249334"/>
              <a:gd name="connsiteY0" fmla="*/ 0 h 9154755"/>
              <a:gd name="connsiteX1" fmla="*/ 1144487 w 2249334"/>
              <a:gd name="connsiteY1" fmla="*/ 0 h 9154755"/>
              <a:gd name="connsiteX2" fmla="*/ 1925732 w 2249334"/>
              <a:gd name="connsiteY2" fmla="*/ 323604 h 9154755"/>
              <a:gd name="connsiteX3" fmla="*/ 2249333 w 2249334"/>
              <a:gd name="connsiteY3" fmla="*/ 1104850 h 9154755"/>
              <a:gd name="connsiteX4" fmla="*/ 2249334 w 2249334"/>
              <a:gd name="connsiteY4" fmla="*/ 9154402 h 9154755"/>
              <a:gd name="connsiteX5" fmla="*/ 2249334 w 2249334"/>
              <a:gd name="connsiteY5" fmla="*/ 9154402 h 9154755"/>
              <a:gd name="connsiteX6" fmla="*/ 2249334 w 2249334"/>
              <a:gd name="connsiteY6" fmla="*/ 9154402 h 9154755"/>
              <a:gd name="connsiteX7" fmla="*/ 0 w 2249334"/>
              <a:gd name="connsiteY7" fmla="*/ 9154755 h 9154755"/>
              <a:gd name="connsiteX8" fmla="*/ 41142 w 2249334"/>
              <a:gd name="connsiteY8" fmla="*/ 8780893 h 9154755"/>
              <a:gd name="connsiteX9" fmla="*/ 39639 w 2249334"/>
              <a:gd name="connsiteY9" fmla="*/ 1104848 h 9154755"/>
              <a:gd name="connsiteX10" fmla="*/ 363243 w 2249334"/>
              <a:gd name="connsiteY10" fmla="*/ 323603 h 9154755"/>
              <a:gd name="connsiteX11" fmla="*/ 1144489 w 2249334"/>
              <a:gd name="connsiteY11" fmla="*/ 2 h 9154755"/>
              <a:gd name="connsiteX12" fmla="*/ 1144487 w 2249334"/>
              <a:gd name="connsiteY12" fmla="*/ 0 h 9154755"/>
              <a:gd name="connsiteX0" fmla="*/ 1104848 w 2209695"/>
              <a:gd name="connsiteY0" fmla="*/ 0 h 9154402"/>
              <a:gd name="connsiteX1" fmla="*/ 1104848 w 2209695"/>
              <a:gd name="connsiteY1" fmla="*/ 0 h 9154402"/>
              <a:gd name="connsiteX2" fmla="*/ 1886093 w 2209695"/>
              <a:gd name="connsiteY2" fmla="*/ 323604 h 9154402"/>
              <a:gd name="connsiteX3" fmla="*/ 2209694 w 2209695"/>
              <a:gd name="connsiteY3" fmla="*/ 1104850 h 9154402"/>
              <a:gd name="connsiteX4" fmla="*/ 2209695 w 2209695"/>
              <a:gd name="connsiteY4" fmla="*/ 9154402 h 9154402"/>
              <a:gd name="connsiteX5" fmla="*/ 2209695 w 2209695"/>
              <a:gd name="connsiteY5" fmla="*/ 9154402 h 9154402"/>
              <a:gd name="connsiteX6" fmla="*/ 2209695 w 2209695"/>
              <a:gd name="connsiteY6" fmla="*/ 9154402 h 9154402"/>
              <a:gd name="connsiteX7" fmla="*/ 1503 w 2209695"/>
              <a:gd name="connsiteY7" fmla="*/ 8780893 h 9154402"/>
              <a:gd name="connsiteX8" fmla="*/ 0 w 2209695"/>
              <a:gd name="connsiteY8" fmla="*/ 1104848 h 9154402"/>
              <a:gd name="connsiteX9" fmla="*/ 323604 w 2209695"/>
              <a:gd name="connsiteY9" fmla="*/ 323603 h 9154402"/>
              <a:gd name="connsiteX10" fmla="*/ 1104850 w 2209695"/>
              <a:gd name="connsiteY10" fmla="*/ 2 h 9154402"/>
              <a:gd name="connsiteX11" fmla="*/ 1104848 w 2209695"/>
              <a:gd name="connsiteY11" fmla="*/ 0 h 9154402"/>
              <a:gd name="connsiteX0" fmla="*/ 1104848 w 2209695"/>
              <a:gd name="connsiteY0" fmla="*/ 0 h 9154402"/>
              <a:gd name="connsiteX1" fmla="*/ 1104848 w 2209695"/>
              <a:gd name="connsiteY1" fmla="*/ 0 h 9154402"/>
              <a:gd name="connsiteX2" fmla="*/ 1886093 w 2209695"/>
              <a:gd name="connsiteY2" fmla="*/ 323604 h 9154402"/>
              <a:gd name="connsiteX3" fmla="*/ 2209694 w 2209695"/>
              <a:gd name="connsiteY3" fmla="*/ 1104850 h 9154402"/>
              <a:gd name="connsiteX4" fmla="*/ 2209695 w 2209695"/>
              <a:gd name="connsiteY4" fmla="*/ 9154402 h 9154402"/>
              <a:gd name="connsiteX5" fmla="*/ 2209695 w 2209695"/>
              <a:gd name="connsiteY5" fmla="*/ 9154402 h 9154402"/>
              <a:gd name="connsiteX6" fmla="*/ 2209695 w 2209695"/>
              <a:gd name="connsiteY6" fmla="*/ 9154402 h 9154402"/>
              <a:gd name="connsiteX7" fmla="*/ 37157 w 2209695"/>
              <a:gd name="connsiteY7" fmla="*/ 8792966 h 9154402"/>
              <a:gd name="connsiteX8" fmla="*/ 0 w 2209695"/>
              <a:gd name="connsiteY8" fmla="*/ 1104848 h 9154402"/>
              <a:gd name="connsiteX9" fmla="*/ 323604 w 2209695"/>
              <a:gd name="connsiteY9" fmla="*/ 323603 h 9154402"/>
              <a:gd name="connsiteX10" fmla="*/ 1104850 w 2209695"/>
              <a:gd name="connsiteY10" fmla="*/ 2 h 9154402"/>
              <a:gd name="connsiteX11" fmla="*/ 1104848 w 2209695"/>
              <a:gd name="connsiteY11" fmla="*/ 0 h 9154402"/>
              <a:gd name="connsiteX0" fmla="*/ 37157 w 2301135"/>
              <a:gd name="connsiteY0" fmla="*/ 8792966 h 9245842"/>
              <a:gd name="connsiteX1" fmla="*/ 0 w 2301135"/>
              <a:gd name="connsiteY1" fmla="*/ 1104848 h 9245842"/>
              <a:gd name="connsiteX2" fmla="*/ 323604 w 2301135"/>
              <a:gd name="connsiteY2" fmla="*/ 323603 h 9245842"/>
              <a:gd name="connsiteX3" fmla="*/ 1104850 w 2301135"/>
              <a:gd name="connsiteY3" fmla="*/ 2 h 9245842"/>
              <a:gd name="connsiteX4" fmla="*/ 1104848 w 2301135"/>
              <a:gd name="connsiteY4" fmla="*/ 0 h 9245842"/>
              <a:gd name="connsiteX5" fmla="*/ 1104848 w 2301135"/>
              <a:gd name="connsiteY5" fmla="*/ 0 h 9245842"/>
              <a:gd name="connsiteX6" fmla="*/ 1886093 w 2301135"/>
              <a:gd name="connsiteY6" fmla="*/ 323604 h 9245842"/>
              <a:gd name="connsiteX7" fmla="*/ 2209694 w 2301135"/>
              <a:gd name="connsiteY7" fmla="*/ 1104850 h 9245842"/>
              <a:gd name="connsiteX8" fmla="*/ 2209695 w 2301135"/>
              <a:gd name="connsiteY8" fmla="*/ 9154402 h 9245842"/>
              <a:gd name="connsiteX9" fmla="*/ 2209695 w 2301135"/>
              <a:gd name="connsiteY9" fmla="*/ 9154402 h 9245842"/>
              <a:gd name="connsiteX10" fmla="*/ 2301135 w 2301135"/>
              <a:gd name="connsiteY10" fmla="*/ 9245842 h 9245842"/>
              <a:gd name="connsiteX0" fmla="*/ 37157 w 2209695"/>
              <a:gd name="connsiteY0" fmla="*/ 8792966 h 9154402"/>
              <a:gd name="connsiteX1" fmla="*/ 0 w 2209695"/>
              <a:gd name="connsiteY1" fmla="*/ 1104848 h 9154402"/>
              <a:gd name="connsiteX2" fmla="*/ 323604 w 2209695"/>
              <a:gd name="connsiteY2" fmla="*/ 323603 h 9154402"/>
              <a:gd name="connsiteX3" fmla="*/ 1104850 w 2209695"/>
              <a:gd name="connsiteY3" fmla="*/ 2 h 9154402"/>
              <a:gd name="connsiteX4" fmla="*/ 1104848 w 2209695"/>
              <a:gd name="connsiteY4" fmla="*/ 0 h 9154402"/>
              <a:gd name="connsiteX5" fmla="*/ 1104848 w 2209695"/>
              <a:gd name="connsiteY5" fmla="*/ 0 h 9154402"/>
              <a:gd name="connsiteX6" fmla="*/ 1886093 w 2209695"/>
              <a:gd name="connsiteY6" fmla="*/ 323604 h 9154402"/>
              <a:gd name="connsiteX7" fmla="*/ 2209694 w 2209695"/>
              <a:gd name="connsiteY7" fmla="*/ 1104850 h 9154402"/>
              <a:gd name="connsiteX8" fmla="*/ 2209695 w 2209695"/>
              <a:gd name="connsiteY8" fmla="*/ 9154402 h 9154402"/>
              <a:gd name="connsiteX9" fmla="*/ 2209695 w 2209695"/>
              <a:gd name="connsiteY9" fmla="*/ 9154402 h 9154402"/>
              <a:gd name="connsiteX0" fmla="*/ 93577 w 2209695"/>
              <a:gd name="connsiteY0" fmla="*/ 8811781 h 9154402"/>
              <a:gd name="connsiteX1" fmla="*/ 0 w 2209695"/>
              <a:gd name="connsiteY1" fmla="*/ 1104848 h 9154402"/>
              <a:gd name="connsiteX2" fmla="*/ 323604 w 2209695"/>
              <a:gd name="connsiteY2" fmla="*/ 323603 h 9154402"/>
              <a:gd name="connsiteX3" fmla="*/ 1104850 w 2209695"/>
              <a:gd name="connsiteY3" fmla="*/ 2 h 9154402"/>
              <a:gd name="connsiteX4" fmla="*/ 1104848 w 2209695"/>
              <a:gd name="connsiteY4" fmla="*/ 0 h 9154402"/>
              <a:gd name="connsiteX5" fmla="*/ 1104848 w 2209695"/>
              <a:gd name="connsiteY5" fmla="*/ 0 h 9154402"/>
              <a:gd name="connsiteX6" fmla="*/ 1886093 w 2209695"/>
              <a:gd name="connsiteY6" fmla="*/ 323604 h 9154402"/>
              <a:gd name="connsiteX7" fmla="*/ 2209694 w 2209695"/>
              <a:gd name="connsiteY7" fmla="*/ 1104850 h 9154402"/>
              <a:gd name="connsiteX8" fmla="*/ 2209695 w 2209695"/>
              <a:gd name="connsiteY8" fmla="*/ 9154402 h 9154402"/>
              <a:gd name="connsiteX9" fmla="*/ 2209695 w 2209695"/>
              <a:gd name="connsiteY9" fmla="*/ 9154402 h 9154402"/>
              <a:gd name="connsiteX0" fmla="*/ 132845 w 2209695"/>
              <a:gd name="connsiteY0" fmla="*/ 8856931 h 9154402"/>
              <a:gd name="connsiteX1" fmla="*/ 0 w 2209695"/>
              <a:gd name="connsiteY1" fmla="*/ 1104848 h 9154402"/>
              <a:gd name="connsiteX2" fmla="*/ 323604 w 2209695"/>
              <a:gd name="connsiteY2" fmla="*/ 323603 h 9154402"/>
              <a:gd name="connsiteX3" fmla="*/ 1104850 w 2209695"/>
              <a:gd name="connsiteY3" fmla="*/ 2 h 9154402"/>
              <a:gd name="connsiteX4" fmla="*/ 1104848 w 2209695"/>
              <a:gd name="connsiteY4" fmla="*/ 0 h 9154402"/>
              <a:gd name="connsiteX5" fmla="*/ 1104848 w 2209695"/>
              <a:gd name="connsiteY5" fmla="*/ 0 h 9154402"/>
              <a:gd name="connsiteX6" fmla="*/ 1886093 w 2209695"/>
              <a:gd name="connsiteY6" fmla="*/ 323604 h 9154402"/>
              <a:gd name="connsiteX7" fmla="*/ 2209694 w 2209695"/>
              <a:gd name="connsiteY7" fmla="*/ 1104850 h 9154402"/>
              <a:gd name="connsiteX8" fmla="*/ 2209695 w 2209695"/>
              <a:gd name="connsiteY8" fmla="*/ 9154402 h 9154402"/>
              <a:gd name="connsiteX9" fmla="*/ 2209695 w 2209695"/>
              <a:gd name="connsiteY9" fmla="*/ 9154402 h 9154402"/>
              <a:gd name="connsiteX0" fmla="*/ 70836 w 2209695"/>
              <a:gd name="connsiteY0" fmla="*/ 8848823 h 9154402"/>
              <a:gd name="connsiteX1" fmla="*/ 0 w 2209695"/>
              <a:gd name="connsiteY1" fmla="*/ 1104848 h 9154402"/>
              <a:gd name="connsiteX2" fmla="*/ 323604 w 2209695"/>
              <a:gd name="connsiteY2" fmla="*/ 323603 h 9154402"/>
              <a:gd name="connsiteX3" fmla="*/ 1104850 w 2209695"/>
              <a:gd name="connsiteY3" fmla="*/ 2 h 9154402"/>
              <a:gd name="connsiteX4" fmla="*/ 1104848 w 2209695"/>
              <a:gd name="connsiteY4" fmla="*/ 0 h 9154402"/>
              <a:gd name="connsiteX5" fmla="*/ 1104848 w 2209695"/>
              <a:gd name="connsiteY5" fmla="*/ 0 h 9154402"/>
              <a:gd name="connsiteX6" fmla="*/ 1886093 w 2209695"/>
              <a:gd name="connsiteY6" fmla="*/ 323604 h 9154402"/>
              <a:gd name="connsiteX7" fmla="*/ 2209694 w 2209695"/>
              <a:gd name="connsiteY7" fmla="*/ 1104850 h 9154402"/>
              <a:gd name="connsiteX8" fmla="*/ 2209695 w 2209695"/>
              <a:gd name="connsiteY8" fmla="*/ 9154402 h 9154402"/>
              <a:gd name="connsiteX9" fmla="*/ 2209695 w 2209695"/>
              <a:gd name="connsiteY9" fmla="*/ 9154402 h 9154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209695" h="9154402">
                <a:moveTo>
                  <a:pt x="70836" y="8848823"/>
                </a:moveTo>
                <a:lnTo>
                  <a:pt x="0" y="1104848"/>
                </a:lnTo>
                <a:cubicBezTo>
                  <a:pt x="0" y="811824"/>
                  <a:pt x="116404" y="530802"/>
                  <a:pt x="323604" y="323603"/>
                </a:cubicBezTo>
                <a:cubicBezTo>
                  <a:pt x="530804" y="116404"/>
                  <a:pt x="811826" y="1"/>
                  <a:pt x="1104850" y="2"/>
                </a:cubicBezTo>
                <a:lnTo>
                  <a:pt x="1104848" y="0"/>
                </a:lnTo>
                <a:lnTo>
                  <a:pt x="1104848" y="0"/>
                </a:lnTo>
                <a:cubicBezTo>
                  <a:pt x="1397872" y="0"/>
                  <a:pt x="1678894" y="116404"/>
                  <a:pt x="1886093" y="323604"/>
                </a:cubicBezTo>
                <a:cubicBezTo>
                  <a:pt x="2093292" y="530804"/>
                  <a:pt x="2209695" y="811826"/>
                  <a:pt x="2209694" y="1104850"/>
                </a:cubicBezTo>
                <a:cubicBezTo>
                  <a:pt x="2209694" y="3788034"/>
                  <a:pt x="2209695" y="6471218"/>
                  <a:pt x="2209695" y="9154402"/>
                </a:cubicBezTo>
                <a:lnTo>
                  <a:pt x="2209695" y="9154402"/>
                </a:lnTo>
              </a:path>
            </a:pathLst>
          </a:custGeom>
          <a:solidFill>
            <a:srgbClr val="073779">
              <a:alpha val="30000"/>
            </a:srgbClr>
          </a:solidFill>
          <a:ln w="25400">
            <a:solidFill>
              <a:schemeClr val="accent2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6" name="Freeform 25"/>
          <p:cNvSpPr/>
          <p:nvPr/>
        </p:nvSpPr>
        <p:spPr>
          <a:xfrm rot="15660000">
            <a:off x="6127955" y="621077"/>
            <a:ext cx="932370" cy="5296611"/>
          </a:xfrm>
          <a:custGeom>
            <a:avLst/>
            <a:gdLst>
              <a:gd name="connsiteX0" fmla="*/ 457200 w 914400"/>
              <a:gd name="connsiteY0" fmla="*/ 0 h 6172200"/>
              <a:gd name="connsiteX1" fmla="*/ 457200 w 914400"/>
              <a:gd name="connsiteY1" fmla="*/ 0 h 6172200"/>
              <a:gd name="connsiteX2" fmla="*/ 780489 w 914400"/>
              <a:gd name="connsiteY2" fmla="*/ 133911 h 6172200"/>
              <a:gd name="connsiteX3" fmla="*/ 914399 w 914400"/>
              <a:gd name="connsiteY3" fmla="*/ 457201 h 6172200"/>
              <a:gd name="connsiteX4" fmla="*/ 914400 w 914400"/>
              <a:gd name="connsiteY4" fmla="*/ 6172200 h 6172200"/>
              <a:gd name="connsiteX5" fmla="*/ 914400 w 914400"/>
              <a:gd name="connsiteY5" fmla="*/ 6172200 h 6172200"/>
              <a:gd name="connsiteX6" fmla="*/ 914400 w 914400"/>
              <a:gd name="connsiteY6" fmla="*/ 6172200 h 6172200"/>
              <a:gd name="connsiteX7" fmla="*/ 0 w 914400"/>
              <a:gd name="connsiteY7" fmla="*/ 6172200 h 6172200"/>
              <a:gd name="connsiteX8" fmla="*/ 0 w 914400"/>
              <a:gd name="connsiteY8" fmla="*/ 6172200 h 6172200"/>
              <a:gd name="connsiteX9" fmla="*/ 0 w 914400"/>
              <a:gd name="connsiteY9" fmla="*/ 6172200 h 6172200"/>
              <a:gd name="connsiteX10" fmla="*/ 0 w 914400"/>
              <a:gd name="connsiteY10" fmla="*/ 457200 h 6172200"/>
              <a:gd name="connsiteX11" fmla="*/ 133911 w 914400"/>
              <a:gd name="connsiteY11" fmla="*/ 133911 h 6172200"/>
              <a:gd name="connsiteX12" fmla="*/ 457201 w 914400"/>
              <a:gd name="connsiteY12" fmla="*/ 1 h 6172200"/>
              <a:gd name="connsiteX13" fmla="*/ 457200 w 914400"/>
              <a:gd name="connsiteY13" fmla="*/ 0 h 6172200"/>
              <a:gd name="connsiteX0" fmla="*/ 457200 w 953241"/>
              <a:gd name="connsiteY0" fmla="*/ 0 h 6328114"/>
              <a:gd name="connsiteX1" fmla="*/ 457200 w 953241"/>
              <a:gd name="connsiteY1" fmla="*/ 0 h 6328114"/>
              <a:gd name="connsiteX2" fmla="*/ 780489 w 953241"/>
              <a:gd name="connsiteY2" fmla="*/ 133911 h 6328114"/>
              <a:gd name="connsiteX3" fmla="*/ 914399 w 953241"/>
              <a:gd name="connsiteY3" fmla="*/ 457201 h 6328114"/>
              <a:gd name="connsiteX4" fmla="*/ 914400 w 953241"/>
              <a:gd name="connsiteY4" fmla="*/ 6172200 h 6328114"/>
              <a:gd name="connsiteX5" fmla="*/ 914400 w 953241"/>
              <a:gd name="connsiteY5" fmla="*/ 6172200 h 6328114"/>
              <a:gd name="connsiteX6" fmla="*/ 953241 w 953241"/>
              <a:gd name="connsiteY6" fmla="*/ 6328114 h 6328114"/>
              <a:gd name="connsiteX7" fmla="*/ 0 w 953241"/>
              <a:gd name="connsiteY7" fmla="*/ 6172200 h 6328114"/>
              <a:gd name="connsiteX8" fmla="*/ 0 w 953241"/>
              <a:gd name="connsiteY8" fmla="*/ 6172200 h 6328114"/>
              <a:gd name="connsiteX9" fmla="*/ 0 w 953241"/>
              <a:gd name="connsiteY9" fmla="*/ 6172200 h 6328114"/>
              <a:gd name="connsiteX10" fmla="*/ 0 w 953241"/>
              <a:gd name="connsiteY10" fmla="*/ 457200 h 6328114"/>
              <a:gd name="connsiteX11" fmla="*/ 133911 w 953241"/>
              <a:gd name="connsiteY11" fmla="*/ 133911 h 6328114"/>
              <a:gd name="connsiteX12" fmla="*/ 457201 w 953241"/>
              <a:gd name="connsiteY12" fmla="*/ 1 h 6328114"/>
              <a:gd name="connsiteX13" fmla="*/ 457200 w 953241"/>
              <a:gd name="connsiteY13" fmla="*/ 0 h 6328114"/>
              <a:gd name="connsiteX0" fmla="*/ 457200 w 953241"/>
              <a:gd name="connsiteY0" fmla="*/ 0 h 6328114"/>
              <a:gd name="connsiteX1" fmla="*/ 457200 w 953241"/>
              <a:gd name="connsiteY1" fmla="*/ 0 h 6328114"/>
              <a:gd name="connsiteX2" fmla="*/ 780489 w 953241"/>
              <a:gd name="connsiteY2" fmla="*/ 133911 h 6328114"/>
              <a:gd name="connsiteX3" fmla="*/ 914399 w 953241"/>
              <a:gd name="connsiteY3" fmla="*/ 457201 h 6328114"/>
              <a:gd name="connsiteX4" fmla="*/ 914400 w 953241"/>
              <a:gd name="connsiteY4" fmla="*/ 6172200 h 6328114"/>
              <a:gd name="connsiteX5" fmla="*/ 953241 w 953241"/>
              <a:gd name="connsiteY5" fmla="*/ 6328114 h 6328114"/>
              <a:gd name="connsiteX6" fmla="*/ 0 w 953241"/>
              <a:gd name="connsiteY6" fmla="*/ 6172200 h 6328114"/>
              <a:gd name="connsiteX7" fmla="*/ 0 w 953241"/>
              <a:gd name="connsiteY7" fmla="*/ 6172200 h 6328114"/>
              <a:gd name="connsiteX8" fmla="*/ 0 w 953241"/>
              <a:gd name="connsiteY8" fmla="*/ 6172200 h 6328114"/>
              <a:gd name="connsiteX9" fmla="*/ 0 w 953241"/>
              <a:gd name="connsiteY9" fmla="*/ 457200 h 6328114"/>
              <a:gd name="connsiteX10" fmla="*/ 133911 w 953241"/>
              <a:gd name="connsiteY10" fmla="*/ 133911 h 6328114"/>
              <a:gd name="connsiteX11" fmla="*/ 457201 w 953241"/>
              <a:gd name="connsiteY11" fmla="*/ 1 h 6328114"/>
              <a:gd name="connsiteX12" fmla="*/ 457200 w 953241"/>
              <a:gd name="connsiteY12" fmla="*/ 0 h 6328114"/>
              <a:gd name="connsiteX0" fmla="*/ 457200 w 1105641"/>
              <a:gd name="connsiteY0" fmla="*/ 0 h 6328114"/>
              <a:gd name="connsiteX1" fmla="*/ 457200 w 1105641"/>
              <a:gd name="connsiteY1" fmla="*/ 0 h 6328114"/>
              <a:gd name="connsiteX2" fmla="*/ 780489 w 1105641"/>
              <a:gd name="connsiteY2" fmla="*/ 133911 h 6328114"/>
              <a:gd name="connsiteX3" fmla="*/ 914399 w 1105641"/>
              <a:gd name="connsiteY3" fmla="*/ 457201 h 6328114"/>
              <a:gd name="connsiteX4" fmla="*/ 953241 w 1105641"/>
              <a:gd name="connsiteY4" fmla="*/ 6328114 h 6328114"/>
              <a:gd name="connsiteX5" fmla="*/ 0 w 1105641"/>
              <a:gd name="connsiteY5" fmla="*/ 6172200 h 6328114"/>
              <a:gd name="connsiteX6" fmla="*/ 0 w 1105641"/>
              <a:gd name="connsiteY6" fmla="*/ 6172200 h 6328114"/>
              <a:gd name="connsiteX7" fmla="*/ 0 w 1105641"/>
              <a:gd name="connsiteY7" fmla="*/ 6172200 h 6328114"/>
              <a:gd name="connsiteX8" fmla="*/ 0 w 1105641"/>
              <a:gd name="connsiteY8" fmla="*/ 457200 h 6328114"/>
              <a:gd name="connsiteX9" fmla="*/ 133911 w 1105641"/>
              <a:gd name="connsiteY9" fmla="*/ 133911 h 6328114"/>
              <a:gd name="connsiteX10" fmla="*/ 457201 w 1105641"/>
              <a:gd name="connsiteY10" fmla="*/ 1 h 6328114"/>
              <a:gd name="connsiteX11" fmla="*/ 457200 w 1105641"/>
              <a:gd name="connsiteY11" fmla="*/ 0 h 6328114"/>
              <a:gd name="connsiteX0" fmla="*/ 457200 w 953241"/>
              <a:gd name="connsiteY0" fmla="*/ 0 h 6328114"/>
              <a:gd name="connsiteX1" fmla="*/ 457200 w 953241"/>
              <a:gd name="connsiteY1" fmla="*/ 0 h 6328114"/>
              <a:gd name="connsiteX2" fmla="*/ 780489 w 953241"/>
              <a:gd name="connsiteY2" fmla="*/ 133911 h 6328114"/>
              <a:gd name="connsiteX3" fmla="*/ 914399 w 953241"/>
              <a:gd name="connsiteY3" fmla="*/ 457201 h 6328114"/>
              <a:gd name="connsiteX4" fmla="*/ 953241 w 953241"/>
              <a:gd name="connsiteY4" fmla="*/ 6328114 h 6328114"/>
              <a:gd name="connsiteX5" fmla="*/ 0 w 953241"/>
              <a:gd name="connsiteY5" fmla="*/ 6172200 h 6328114"/>
              <a:gd name="connsiteX6" fmla="*/ 0 w 953241"/>
              <a:gd name="connsiteY6" fmla="*/ 6172200 h 6328114"/>
              <a:gd name="connsiteX7" fmla="*/ 0 w 953241"/>
              <a:gd name="connsiteY7" fmla="*/ 6172200 h 6328114"/>
              <a:gd name="connsiteX8" fmla="*/ 0 w 953241"/>
              <a:gd name="connsiteY8" fmla="*/ 457200 h 6328114"/>
              <a:gd name="connsiteX9" fmla="*/ 133911 w 953241"/>
              <a:gd name="connsiteY9" fmla="*/ 133911 h 6328114"/>
              <a:gd name="connsiteX10" fmla="*/ 457201 w 953241"/>
              <a:gd name="connsiteY10" fmla="*/ 1 h 6328114"/>
              <a:gd name="connsiteX11" fmla="*/ 457200 w 953241"/>
              <a:gd name="connsiteY11" fmla="*/ 0 h 6328114"/>
              <a:gd name="connsiteX0" fmla="*/ 457200 w 943191"/>
              <a:gd name="connsiteY0" fmla="*/ 0 h 6312729"/>
              <a:gd name="connsiteX1" fmla="*/ 457200 w 943191"/>
              <a:gd name="connsiteY1" fmla="*/ 0 h 6312729"/>
              <a:gd name="connsiteX2" fmla="*/ 780489 w 943191"/>
              <a:gd name="connsiteY2" fmla="*/ 133911 h 6312729"/>
              <a:gd name="connsiteX3" fmla="*/ 914399 w 943191"/>
              <a:gd name="connsiteY3" fmla="*/ 457201 h 6312729"/>
              <a:gd name="connsiteX4" fmla="*/ 942064 w 943191"/>
              <a:gd name="connsiteY4" fmla="*/ 6312729 h 6312729"/>
              <a:gd name="connsiteX5" fmla="*/ 0 w 943191"/>
              <a:gd name="connsiteY5" fmla="*/ 6172200 h 6312729"/>
              <a:gd name="connsiteX6" fmla="*/ 0 w 943191"/>
              <a:gd name="connsiteY6" fmla="*/ 6172200 h 6312729"/>
              <a:gd name="connsiteX7" fmla="*/ 0 w 943191"/>
              <a:gd name="connsiteY7" fmla="*/ 6172200 h 6312729"/>
              <a:gd name="connsiteX8" fmla="*/ 0 w 943191"/>
              <a:gd name="connsiteY8" fmla="*/ 457200 h 6312729"/>
              <a:gd name="connsiteX9" fmla="*/ 133911 w 943191"/>
              <a:gd name="connsiteY9" fmla="*/ 133911 h 6312729"/>
              <a:gd name="connsiteX10" fmla="*/ 457201 w 943191"/>
              <a:gd name="connsiteY10" fmla="*/ 1 h 6312729"/>
              <a:gd name="connsiteX11" fmla="*/ 457200 w 943191"/>
              <a:gd name="connsiteY11" fmla="*/ 0 h 6312729"/>
              <a:gd name="connsiteX0" fmla="*/ 0 w 1033504"/>
              <a:gd name="connsiteY0" fmla="*/ 6172200 h 6404169"/>
              <a:gd name="connsiteX1" fmla="*/ 0 w 1033504"/>
              <a:gd name="connsiteY1" fmla="*/ 6172200 h 6404169"/>
              <a:gd name="connsiteX2" fmla="*/ 0 w 1033504"/>
              <a:gd name="connsiteY2" fmla="*/ 6172200 h 6404169"/>
              <a:gd name="connsiteX3" fmla="*/ 0 w 1033504"/>
              <a:gd name="connsiteY3" fmla="*/ 457200 h 6404169"/>
              <a:gd name="connsiteX4" fmla="*/ 133911 w 1033504"/>
              <a:gd name="connsiteY4" fmla="*/ 133911 h 6404169"/>
              <a:gd name="connsiteX5" fmla="*/ 457201 w 1033504"/>
              <a:gd name="connsiteY5" fmla="*/ 1 h 6404169"/>
              <a:gd name="connsiteX6" fmla="*/ 457200 w 1033504"/>
              <a:gd name="connsiteY6" fmla="*/ 0 h 6404169"/>
              <a:gd name="connsiteX7" fmla="*/ 457200 w 1033504"/>
              <a:gd name="connsiteY7" fmla="*/ 0 h 6404169"/>
              <a:gd name="connsiteX8" fmla="*/ 780489 w 1033504"/>
              <a:gd name="connsiteY8" fmla="*/ 133911 h 6404169"/>
              <a:gd name="connsiteX9" fmla="*/ 914399 w 1033504"/>
              <a:gd name="connsiteY9" fmla="*/ 457201 h 6404169"/>
              <a:gd name="connsiteX10" fmla="*/ 1033504 w 1033504"/>
              <a:gd name="connsiteY10" fmla="*/ 6404169 h 6404169"/>
              <a:gd name="connsiteX0" fmla="*/ 0 w 1007327"/>
              <a:gd name="connsiteY0" fmla="*/ 6172200 h 6354462"/>
              <a:gd name="connsiteX1" fmla="*/ 0 w 1007327"/>
              <a:gd name="connsiteY1" fmla="*/ 6172200 h 6354462"/>
              <a:gd name="connsiteX2" fmla="*/ 0 w 1007327"/>
              <a:gd name="connsiteY2" fmla="*/ 6172200 h 6354462"/>
              <a:gd name="connsiteX3" fmla="*/ 0 w 1007327"/>
              <a:gd name="connsiteY3" fmla="*/ 457200 h 6354462"/>
              <a:gd name="connsiteX4" fmla="*/ 133911 w 1007327"/>
              <a:gd name="connsiteY4" fmla="*/ 133911 h 6354462"/>
              <a:gd name="connsiteX5" fmla="*/ 457201 w 1007327"/>
              <a:gd name="connsiteY5" fmla="*/ 1 h 6354462"/>
              <a:gd name="connsiteX6" fmla="*/ 457200 w 1007327"/>
              <a:gd name="connsiteY6" fmla="*/ 0 h 6354462"/>
              <a:gd name="connsiteX7" fmla="*/ 457200 w 1007327"/>
              <a:gd name="connsiteY7" fmla="*/ 0 h 6354462"/>
              <a:gd name="connsiteX8" fmla="*/ 780489 w 1007327"/>
              <a:gd name="connsiteY8" fmla="*/ 133911 h 6354462"/>
              <a:gd name="connsiteX9" fmla="*/ 914399 w 1007327"/>
              <a:gd name="connsiteY9" fmla="*/ 457201 h 6354462"/>
              <a:gd name="connsiteX10" fmla="*/ 1007327 w 1007327"/>
              <a:gd name="connsiteY10" fmla="*/ 6354462 h 6354462"/>
              <a:gd name="connsiteX0" fmla="*/ 0 w 1029242"/>
              <a:gd name="connsiteY0" fmla="*/ 6172200 h 6330704"/>
              <a:gd name="connsiteX1" fmla="*/ 0 w 1029242"/>
              <a:gd name="connsiteY1" fmla="*/ 6172200 h 6330704"/>
              <a:gd name="connsiteX2" fmla="*/ 0 w 1029242"/>
              <a:gd name="connsiteY2" fmla="*/ 6172200 h 6330704"/>
              <a:gd name="connsiteX3" fmla="*/ 0 w 1029242"/>
              <a:gd name="connsiteY3" fmla="*/ 457200 h 6330704"/>
              <a:gd name="connsiteX4" fmla="*/ 133911 w 1029242"/>
              <a:gd name="connsiteY4" fmla="*/ 133911 h 6330704"/>
              <a:gd name="connsiteX5" fmla="*/ 457201 w 1029242"/>
              <a:gd name="connsiteY5" fmla="*/ 1 h 6330704"/>
              <a:gd name="connsiteX6" fmla="*/ 457200 w 1029242"/>
              <a:gd name="connsiteY6" fmla="*/ 0 h 6330704"/>
              <a:gd name="connsiteX7" fmla="*/ 457200 w 1029242"/>
              <a:gd name="connsiteY7" fmla="*/ 0 h 6330704"/>
              <a:gd name="connsiteX8" fmla="*/ 780489 w 1029242"/>
              <a:gd name="connsiteY8" fmla="*/ 133911 h 6330704"/>
              <a:gd name="connsiteX9" fmla="*/ 914399 w 1029242"/>
              <a:gd name="connsiteY9" fmla="*/ 457201 h 6330704"/>
              <a:gd name="connsiteX10" fmla="*/ 1029242 w 1029242"/>
              <a:gd name="connsiteY10" fmla="*/ 6330704 h 6330704"/>
              <a:gd name="connsiteX0" fmla="*/ 0 w 964937"/>
              <a:gd name="connsiteY0" fmla="*/ 6172200 h 6306905"/>
              <a:gd name="connsiteX1" fmla="*/ 0 w 964937"/>
              <a:gd name="connsiteY1" fmla="*/ 6172200 h 6306905"/>
              <a:gd name="connsiteX2" fmla="*/ 0 w 964937"/>
              <a:gd name="connsiteY2" fmla="*/ 6172200 h 6306905"/>
              <a:gd name="connsiteX3" fmla="*/ 0 w 964937"/>
              <a:gd name="connsiteY3" fmla="*/ 457200 h 6306905"/>
              <a:gd name="connsiteX4" fmla="*/ 133911 w 964937"/>
              <a:gd name="connsiteY4" fmla="*/ 133911 h 6306905"/>
              <a:gd name="connsiteX5" fmla="*/ 457201 w 964937"/>
              <a:gd name="connsiteY5" fmla="*/ 1 h 6306905"/>
              <a:gd name="connsiteX6" fmla="*/ 457200 w 964937"/>
              <a:gd name="connsiteY6" fmla="*/ 0 h 6306905"/>
              <a:gd name="connsiteX7" fmla="*/ 457200 w 964937"/>
              <a:gd name="connsiteY7" fmla="*/ 0 h 6306905"/>
              <a:gd name="connsiteX8" fmla="*/ 780489 w 964937"/>
              <a:gd name="connsiteY8" fmla="*/ 133911 h 6306905"/>
              <a:gd name="connsiteX9" fmla="*/ 914399 w 964937"/>
              <a:gd name="connsiteY9" fmla="*/ 457201 h 6306905"/>
              <a:gd name="connsiteX10" fmla="*/ 964937 w 964937"/>
              <a:gd name="connsiteY10" fmla="*/ 6306905 h 6306905"/>
              <a:gd name="connsiteX0" fmla="*/ 0 w 958626"/>
              <a:gd name="connsiteY0" fmla="*/ 6172200 h 6346750"/>
              <a:gd name="connsiteX1" fmla="*/ 0 w 958626"/>
              <a:gd name="connsiteY1" fmla="*/ 6172200 h 6346750"/>
              <a:gd name="connsiteX2" fmla="*/ 0 w 958626"/>
              <a:gd name="connsiteY2" fmla="*/ 6172200 h 6346750"/>
              <a:gd name="connsiteX3" fmla="*/ 0 w 958626"/>
              <a:gd name="connsiteY3" fmla="*/ 457200 h 6346750"/>
              <a:gd name="connsiteX4" fmla="*/ 133911 w 958626"/>
              <a:gd name="connsiteY4" fmla="*/ 133911 h 6346750"/>
              <a:gd name="connsiteX5" fmla="*/ 457201 w 958626"/>
              <a:gd name="connsiteY5" fmla="*/ 1 h 6346750"/>
              <a:gd name="connsiteX6" fmla="*/ 457200 w 958626"/>
              <a:gd name="connsiteY6" fmla="*/ 0 h 6346750"/>
              <a:gd name="connsiteX7" fmla="*/ 457200 w 958626"/>
              <a:gd name="connsiteY7" fmla="*/ 0 h 6346750"/>
              <a:gd name="connsiteX8" fmla="*/ 780489 w 958626"/>
              <a:gd name="connsiteY8" fmla="*/ 133911 h 6346750"/>
              <a:gd name="connsiteX9" fmla="*/ 914399 w 958626"/>
              <a:gd name="connsiteY9" fmla="*/ 457201 h 6346750"/>
              <a:gd name="connsiteX10" fmla="*/ 958626 w 958626"/>
              <a:gd name="connsiteY10" fmla="*/ 6346750 h 6346750"/>
              <a:gd name="connsiteX0" fmla="*/ 0 w 960730"/>
              <a:gd name="connsiteY0" fmla="*/ 6172200 h 6333468"/>
              <a:gd name="connsiteX1" fmla="*/ 0 w 960730"/>
              <a:gd name="connsiteY1" fmla="*/ 6172200 h 6333468"/>
              <a:gd name="connsiteX2" fmla="*/ 0 w 960730"/>
              <a:gd name="connsiteY2" fmla="*/ 6172200 h 6333468"/>
              <a:gd name="connsiteX3" fmla="*/ 0 w 960730"/>
              <a:gd name="connsiteY3" fmla="*/ 457200 h 6333468"/>
              <a:gd name="connsiteX4" fmla="*/ 133911 w 960730"/>
              <a:gd name="connsiteY4" fmla="*/ 133911 h 6333468"/>
              <a:gd name="connsiteX5" fmla="*/ 457201 w 960730"/>
              <a:gd name="connsiteY5" fmla="*/ 1 h 6333468"/>
              <a:gd name="connsiteX6" fmla="*/ 457200 w 960730"/>
              <a:gd name="connsiteY6" fmla="*/ 0 h 6333468"/>
              <a:gd name="connsiteX7" fmla="*/ 457200 w 960730"/>
              <a:gd name="connsiteY7" fmla="*/ 0 h 6333468"/>
              <a:gd name="connsiteX8" fmla="*/ 780489 w 960730"/>
              <a:gd name="connsiteY8" fmla="*/ 133911 h 6333468"/>
              <a:gd name="connsiteX9" fmla="*/ 914399 w 960730"/>
              <a:gd name="connsiteY9" fmla="*/ 457201 h 6333468"/>
              <a:gd name="connsiteX10" fmla="*/ 960730 w 960730"/>
              <a:gd name="connsiteY10" fmla="*/ 6333468 h 6333468"/>
              <a:gd name="connsiteX0" fmla="*/ 0 w 962833"/>
              <a:gd name="connsiteY0" fmla="*/ 6172200 h 6320186"/>
              <a:gd name="connsiteX1" fmla="*/ 0 w 962833"/>
              <a:gd name="connsiteY1" fmla="*/ 6172200 h 6320186"/>
              <a:gd name="connsiteX2" fmla="*/ 0 w 962833"/>
              <a:gd name="connsiteY2" fmla="*/ 6172200 h 6320186"/>
              <a:gd name="connsiteX3" fmla="*/ 0 w 962833"/>
              <a:gd name="connsiteY3" fmla="*/ 457200 h 6320186"/>
              <a:gd name="connsiteX4" fmla="*/ 133911 w 962833"/>
              <a:gd name="connsiteY4" fmla="*/ 133911 h 6320186"/>
              <a:gd name="connsiteX5" fmla="*/ 457201 w 962833"/>
              <a:gd name="connsiteY5" fmla="*/ 1 h 6320186"/>
              <a:gd name="connsiteX6" fmla="*/ 457200 w 962833"/>
              <a:gd name="connsiteY6" fmla="*/ 0 h 6320186"/>
              <a:gd name="connsiteX7" fmla="*/ 457200 w 962833"/>
              <a:gd name="connsiteY7" fmla="*/ 0 h 6320186"/>
              <a:gd name="connsiteX8" fmla="*/ 780489 w 962833"/>
              <a:gd name="connsiteY8" fmla="*/ 133911 h 6320186"/>
              <a:gd name="connsiteX9" fmla="*/ 914399 w 962833"/>
              <a:gd name="connsiteY9" fmla="*/ 457201 h 6320186"/>
              <a:gd name="connsiteX10" fmla="*/ 962833 w 962833"/>
              <a:gd name="connsiteY10" fmla="*/ 6320186 h 6320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62833" h="6320186">
                <a:moveTo>
                  <a:pt x="0" y="6172200"/>
                </a:moveTo>
                <a:lnTo>
                  <a:pt x="0" y="6172200"/>
                </a:lnTo>
                <a:lnTo>
                  <a:pt x="0" y="6172200"/>
                </a:lnTo>
                <a:lnTo>
                  <a:pt x="0" y="457200"/>
                </a:lnTo>
                <a:cubicBezTo>
                  <a:pt x="0" y="335943"/>
                  <a:pt x="48169" y="219652"/>
                  <a:pt x="133911" y="133911"/>
                </a:cubicBezTo>
                <a:cubicBezTo>
                  <a:pt x="219653" y="48169"/>
                  <a:pt x="335944" y="0"/>
                  <a:pt x="457201" y="1"/>
                </a:cubicBezTo>
                <a:lnTo>
                  <a:pt x="457200" y="0"/>
                </a:lnTo>
                <a:lnTo>
                  <a:pt x="457200" y="0"/>
                </a:lnTo>
                <a:cubicBezTo>
                  <a:pt x="578457" y="0"/>
                  <a:pt x="694748" y="48169"/>
                  <a:pt x="780489" y="133911"/>
                </a:cubicBezTo>
                <a:cubicBezTo>
                  <a:pt x="866231" y="219653"/>
                  <a:pt x="914400" y="335944"/>
                  <a:pt x="914399" y="457201"/>
                </a:cubicBezTo>
                <a:cubicBezTo>
                  <a:pt x="943191" y="1489568"/>
                  <a:pt x="870354" y="4525828"/>
                  <a:pt x="962833" y="6320186"/>
                </a:cubicBezTo>
              </a:path>
            </a:pathLst>
          </a:custGeom>
          <a:solidFill>
            <a:schemeClr val="tx2">
              <a:alpha val="5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4" name="Freeform 23"/>
          <p:cNvSpPr/>
          <p:nvPr/>
        </p:nvSpPr>
        <p:spPr>
          <a:xfrm rot="15660000">
            <a:off x="5624128" y="78644"/>
            <a:ext cx="962833" cy="6320186"/>
          </a:xfrm>
          <a:custGeom>
            <a:avLst/>
            <a:gdLst>
              <a:gd name="connsiteX0" fmla="*/ 457200 w 914400"/>
              <a:gd name="connsiteY0" fmla="*/ 0 h 6172200"/>
              <a:gd name="connsiteX1" fmla="*/ 457200 w 914400"/>
              <a:gd name="connsiteY1" fmla="*/ 0 h 6172200"/>
              <a:gd name="connsiteX2" fmla="*/ 780489 w 914400"/>
              <a:gd name="connsiteY2" fmla="*/ 133911 h 6172200"/>
              <a:gd name="connsiteX3" fmla="*/ 914399 w 914400"/>
              <a:gd name="connsiteY3" fmla="*/ 457201 h 6172200"/>
              <a:gd name="connsiteX4" fmla="*/ 914400 w 914400"/>
              <a:gd name="connsiteY4" fmla="*/ 6172200 h 6172200"/>
              <a:gd name="connsiteX5" fmla="*/ 914400 w 914400"/>
              <a:gd name="connsiteY5" fmla="*/ 6172200 h 6172200"/>
              <a:gd name="connsiteX6" fmla="*/ 914400 w 914400"/>
              <a:gd name="connsiteY6" fmla="*/ 6172200 h 6172200"/>
              <a:gd name="connsiteX7" fmla="*/ 0 w 914400"/>
              <a:gd name="connsiteY7" fmla="*/ 6172200 h 6172200"/>
              <a:gd name="connsiteX8" fmla="*/ 0 w 914400"/>
              <a:gd name="connsiteY8" fmla="*/ 6172200 h 6172200"/>
              <a:gd name="connsiteX9" fmla="*/ 0 w 914400"/>
              <a:gd name="connsiteY9" fmla="*/ 6172200 h 6172200"/>
              <a:gd name="connsiteX10" fmla="*/ 0 w 914400"/>
              <a:gd name="connsiteY10" fmla="*/ 457200 h 6172200"/>
              <a:gd name="connsiteX11" fmla="*/ 133911 w 914400"/>
              <a:gd name="connsiteY11" fmla="*/ 133911 h 6172200"/>
              <a:gd name="connsiteX12" fmla="*/ 457201 w 914400"/>
              <a:gd name="connsiteY12" fmla="*/ 1 h 6172200"/>
              <a:gd name="connsiteX13" fmla="*/ 457200 w 914400"/>
              <a:gd name="connsiteY13" fmla="*/ 0 h 6172200"/>
              <a:gd name="connsiteX0" fmla="*/ 457200 w 953241"/>
              <a:gd name="connsiteY0" fmla="*/ 0 h 6328114"/>
              <a:gd name="connsiteX1" fmla="*/ 457200 w 953241"/>
              <a:gd name="connsiteY1" fmla="*/ 0 h 6328114"/>
              <a:gd name="connsiteX2" fmla="*/ 780489 w 953241"/>
              <a:gd name="connsiteY2" fmla="*/ 133911 h 6328114"/>
              <a:gd name="connsiteX3" fmla="*/ 914399 w 953241"/>
              <a:gd name="connsiteY3" fmla="*/ 457201 h 6328114"/>
              <a:gd name="connsiteX4" fmla="*/ 914400 w 953241"/>
              <a:gd name="connsiteY4" fmla="*/ 6172200 h 6328114"/>
              <a:gd name="connsiteX5" fmla="*/ 914400 w 953241"/>
              <a:gd name="connsiteY5" fmla="*/ 6172200 h 6328114"/>
              <a:gd name="connsiteX6" fmla="*/ 953241 w 953241"/>
              <a:gd name="connsiteY6" fmla="*/ 6328114 h 6328114"/>
              <a:gd name="connsiteX7" fmla="*/ 0 w 953241"/>
              <a:gd name="connsiteY7" fmla="*/ 6172200 h 6328114"/>
              <a:gd name="connsiteX8" fmla="*/ 0 w 953241"/>
              <a:gd name="connsiteY8" fmla="*/ 6172200 h 6328114"/>
              <a:gd name="connsiteX9" fmla="*/ 0 w 953241"/>
              <a:gd name="connsiteY9" fmla="*/ 6172200 h 6328114"/>
              <a:gd name="connsiteX10" fmla="*/ 0 w 953241"/>
              <a:gd name="connsiteY10" fmla="*/ 457200 h 6328114"/>
              <a:gd name="connsiteX11" fmla="*/ 133911 w 953241"/>
              <a:gd name="connsiteY11" fmla="*/ 133911 h 6328114"/>
              <a:gd name="connsiteX12" fmla="*/ 457201 w 953241"/>
              <a:gd name="connsiteY12" fmla="*/ 1 h 6328114"/>
              <a:gd name="connsiteX13" fmla="*/ 457200 w 953241"/>
              <a:gd name="connsiteY13" fmla="*/ 0 h 6328114"/>
              <a:gd name="connsiteX0" fmla="*/ 457200 w 953241"/>
              <a:gd name="connsiteY0" fmla="*/ 0 h 6328114"/>
              <a:gd name="connsiteX1" fmla="*/ 457200 w 953241"/>
              <a:gd name="connsiteY1" fmla="*/ 0 h 6328114"/>
              <a:gd name="connsiteX2" fmla="*/ 780489 w 953241"/>
              <a:gd name="connsiteY2" fmla="*/ 133911 h 6328114"/>
              <a:gd name="connsiteX3" fmla="*/ 914399 w 953241"/>
              <a:gd name="connsiteY3" fmla="*/ 457201 h 6328114"/>
              <a:gd name="connsiteX4" fmla="*/ 914400 w 953241"/>
              <a:gd name="connsiteY4" fmla="*/ 6172200 h 6328114"/>
              <a:gd name="connsiteX5" fmla="*/ 953241 w 953241"/>
              <a:gd name="connsiteY5" fmla="*/ 6328114 h 6328114"/>
              <a:gd name="connsiteX6" fmla="*/ 0 w 953241"/>
              <a:gd name="connsiteY6" fmla="*/ 6172200 h 6328114"/>
              <a:gd name="connsiteX7" fmla="*/ 0 w 953241"/>
              <a:gd name="connsiteY7" fmla="*/ 6172200 h 6328114"/>
              <a:gd name="connsiteX8" fmla="*/ 0 w 953241"/>
              <a:gd name="connsiteY8" fmla="*/ 6172200 h 6328114"/>
              <a:gd name="connsiteX9" fmla="*/ 0 w 953241"/>
              <a:gd name="connsiteY9" fmla="*/ 457200 h 6328114"/>
              <a:gd name="connsiteX10" fmla="*/ 133911 w 953241"/>
              <a:gd name="connsiteY10" fmla="*/ 133911 h 6328114"/>
              <a:gd name="connsiteX11" fmla="*/ 457201 w 953241"/>
              <a:gd name="connsiteY11" fmla="*/ 1 h 6328114"/>
              <a:gd name="connsiteX12" fmla="*/ 457200 w 953241"/>
              <a:gd name="connsiteY12" fmla="*/ 0 h 6328114"/>
              <a:gd name="connsiteX0" fmla="*/ 457200 w 1105641"/>
              <a:gd name="connsiteY0" fmla="*/ 0 h 6328114"/>
              <a:gd name="connsiteX1" fmla="*/ 457200 w 1105641"/>
              <a:gd name="connsiteY1" fmla="*/ 0 h 6328114"/>
              <a:gd name="connsiteX2" fmla="*/ 780489 w 1105641"/>
              <a:gd name="connsiteY2" fmla="*/ 133911 h 6328114"/>
              <a:gd name="connsiteX3" fmla="*/ 914399 w 1105641"/>
              <a:gd name="connsiteY3" fmla="*/ 457201 h 6328114"/>
              <a:gd name="connsiteX4" fmla="*/ 953241 w 1105641"/>
              <a:gd name="connsiteY4" fmla="*/ 6328114 h 6328114"/>
              <a:gd name="connsiteX5" fmla="*/ 0 w 1105641"/>
              <a:gd name="connsiteY5" fmla="*/ 6172200 h 6328114"/>
              <a:gd name="connsiteX6" fmla="*/ 0 w 1105641"/>
              <a:gd name="connsiteY6" fmla="*/ 6172200 h 6328114"/>
              <a:gd name="connsiteX7" fmla="*/ 0 w 1105641"/>
              <a:gd name="connsiteY7" fmla="*/ 6172200 h 6328114"/>
              <a:gd name="connsiteX8" fmla="*/ 0 w 1105641"/>
              <a:gd name="connsiteY8" fmla="*/ 457200 h 6328114"/>
              <a:gd name="connsiteX9" fmla="*/ 133911 w 1105641"/>
              <a:gd name="connsiteY9" fmla="*/ 133911 h 6328114"/>
              <a:gd name="connsiteX10" fmla="*/ 457201 w 1105641"/>
              <a:gd name="connsiteY10" fmla="*/ 1 h 6328114"/>
              <a:gd name="connsiteX11" fmla="*/ 457200 w 1105641"/>
              <a:gd name="connsiteY11" fmla="*/ 0 h 6328114"/>
              <a:gd name="connsiteX0" fmla="*/ 457200 w 953241"/>
              <a:gd name="connsiteY0" fmla="*/ 0 h 6328114"/>
              <a:gd name="connsiteX1" fmla="*/ 457200 w 953241"/>
              <a:gd name="connsiteY1" fmla="*/ 0 h 6328114"/>
              <a:gd name="connsiteX2" fmla="*/ 780489 w 953241"/>
              <a:gd name="connsiteY2" fmla="*/ 133911 h 6328114"/>
              <a:gd name="connsiteX3" fmla="*/ 914399 w 953241"/>
              <a:gd name="connsiteY3" fmla="*/ 457201 h 6328114"/>
              <a:gd name="connsiteX4" fmla="*/ 953241 w 953241"/>
              <a:gd name="connsiteY4" fmla="*/ 6328114 h 6328114"/>
              <a:gd name="connsiteX5" fmla="*/ 0 w 953241"/>
              <a:gd name="connsiteY5" fmla="*/ 6172200 h 6328114"/>
              <a:gd name="connsiteX6" fmla="*/ 0 w 953241"/>
              <a:gd name="connsiteY6" fmla="*/ 6172200 h 6328114"/>
              <a:gd name="connsiteX7" fmla="*/ 0 w 953241"/>
              <a:gd name="connsiteY7" fmla="*/ 6172200 h 6328114"/>
              <a:gd name="connsiteX8" fmla="*/ 0 w 953241"/>
              <a:gd name="connsiteY8" fmla="*/ 457200 h 6328114"/>
              <a:gd name="connsiteX9" fmla="*/ 133911 w 953241"/>
              <a:gd name="connsiteY9" fmla="*/ 133911 h 6328114"/>
              <a:gd name="connsiteX10" fmla="*/ 457201 w 953241"/>
              <a:gd name="connsiteY10" fmla="*/ 1 h 6328114"/>
              <a:gd name="connsiteX11" fmla="*/ 457200 w 953241"/>
              <a:gd name="connsiteY11" fmla="*/ 0 h 6328114"/>
              <a:gd name="connsiteX0" fmla="*/ 457200 w 943191"/>
              <a:gd name="connsiteY0" fmla="*/ 0 h 6312729"/>
              <a:gd name="connsiteX1" fmla="*/ 457200 w 943191"/>
              <a:gd name="connsiteY1" fmla="*/ 0 h 6312729"/>
              <a:gd name="connsiteX2" fmla="*/ 780489 w 943191"/>
              <a:gd name="connsiteY2" fmla="*/ 133911 h 6312729"/>
              <a:gd name="connsiteX3" fmla="*/ 914399 w 943191"/>
              <a:gd name="connsiteY3" fmla="*/ 457201 h 6312729"/>
              <a:gd name="connsiteX4" fmla="*/ 942064 w 943191"/>
              <a:gd name="connsiteY4" fmla="*/ 6312729 h 6312729"/>
              <a:gd name="connsiteX5" fmla="*/ 0 w 943191"/>
              <a:gd name="connsiteY5" fmla="*/ 6172200 h 6312729"/>
              <a:gd name="connsiteX6" fmla="*/ 0 w 943191"/>
              <a:gd name="connsiteY6" fmla="*/ 6172200 h 6312729"/>
              <a:gd name="connsiteX7" fmla="*/ 0 w 943191"/>
              <a:gd name="connsiteY7" fmla="*/ 6172200 h 6312729"/>
              <a:gd name="connsiteX8" fmla="*/ 0 w 943191"/>
              <a:gd name="connsiteY8" fmla="*/ 457200 h 6312729"/>
              <a:gd name="connsiteX9" fmla="*/ 133911 w 943191"/>
              <a:gd name="connsiteY9" fmla="*/ 133911 h 6312729"/>
              <a:gd name="connsiteX10" fmla="*/ 457201 w 943191"/>
              <a:gd name="connsiteY10" fmla="*/ 1 h 6312729"/>
              <a:gd name="connsiteX11" fmla="*/ 457200 w 943191"/>
              <a:gd name="connsiteY11" fmla="*/ 0 h 6312729"/>
              <a:gd name="connsiteX0" fmla="*/ 0 w 1033504"/>
              <a:gd name="connsiteY0" fmla="*/ 6172200 h 6404169"/>
              <a:gd name="connsiteX1" fmla="*/ 0 w 1033504"/>
              <a:gd name="connsiteY1" fmla="*/ 6172200 h 6404169"/>
              <a:gd name="connsiteX2" fmla="*/ 0 w 1033504"/>
              <a:gd name="connsiteY2" fmla="*/ 6172200 h 6404169"/>
              <a:gd name="connsiteX3" fmla="*/ 0 w 1033504"/>
              <a:gd name="connsiteY3" fmla="*/ 457200 h 6404169"/>
              <a:gd name="connsiteX4" fmla="*/ 133911 w 1033504"/>
              <a:gd name="connsiteY4" fmla="*/ 133911 h 6404169"/>
              <a:gd name="connsiteX5" fmla="*/ 457201 w 1033504"/>
              <a:gd name="connsiteY5" fmla="*/ 1 h 6404169"/>
              <a:gd name="connsiteX6" fmla="*/ 457200 w 1033504"/>
              <a:gd name="connsiteY6" fmla="*/ 0 h 6404169"/>
              <a:gd name="connsiteX7" fmla="*/ 457200 w 1033504"/>
              <a:gd name="connsiteY7" fmla="*/ 0 h 6404169"/>
              <a:gd name="connsiteX8" fmla="*/ 780489 w 1033504"/>
              <a:gd name="connsiteY8" fmla="*/ 133911 h 6404169"/>
              <a:gd name="connsiteX9" fmla="*/ 914399 w 1033504"/>
              <a:gd name="connsiteY9" fmla="*/ 457201 h 6404169"/>
              <a:gd name="connsiteX10" fmla="*/ 1033504 w 1033504"/>
              <a:gd name="connsiteY10" fmla="*/ 6404169 h 6404169"/>
              <a:gd name="connsiteX0" fmla="*/ 0 w 1007327"/>
              <a:gd name="connsiteY0" fmla="*/ 6172200 h 6354462"/>
              <a:gd name="connsiteX1" fmla="*/ 0 w 1007327"/>
              <a:gd name="connsiteY1" fmla="*/ 6172200 h 6354462"/>
              <a:gd name="connsiteX2" fmla="*/ 0 w 1007327"/>
              <a:gd name="connsiteY2" fmla="*/ 6172200 h 6354462"/>
              <a:gd name="connsiteX3" fmla="*/ 0 w 1007327"/>
              <a:gd name="connsiteY3" fmla="*/ 457200 h 6354462"/>
              <a:gd name="connsiteX4" fmla="*/ 133911 w 1007327"/>
              <a:gd name="connsiteY4" fmla="*/ 133911 h 6354462"/>
              <a:gd name="connsiteX5" fmla="*/ 457201 w 1007327"/>
              <a:gd name="connsiteY5" fmla="*/ 1 h 6354462"/>
              <a:gd name="connsiteX6" fmla="*/ 457200 w 1007327"/>
              <a:gd name="connsiteY6" fmla="*/ 0 h 6354462"/>
              <a:gd name="connsiteX7" fmla="*/ 457200 w 1007327"/>
              <a:gd name="connsiteY7" fmla="*/ 0 h 6354462"/>
              <a:gd name="connsiteX8" fmla="*/ 780489 w 1007327"/>
              <a:gd name="connsiteY8" fmla="*/ 133911 h 6354462"/>
              <a:gd name="connsiteX9" fmla="*/ 914399 w 1007327"/>
              <a:gd name="connsiteY9" fmla="*/ 457201 h 6354462"/>
              <a:gd name="connsiteX10" fmla="*/ 1007327 w 1007327"/>
              <a:gd name="connsiteY10" fmla="*/ 6354462 h 6354462"/>
              <a:gd name="connsiteX0" fmla="*/ 0 w 1029242"/>
              <a:gd name="connsiteY0" fmla="*/ 6172200 h 6330704"/>
              <a:gd name="connsiteX1" fmla="*/ 0 w 1029242"/>
              <a:gd name="connsiteY1" fmla="*/ 6172200 h 6330704"/>
              <a:gd name="connsiteX2" fmla="*/ 0 w 1029242"/>
              <a:gd name="connsiteY2" fmla="*/ 6172200 h 6330704"/>
              <a:gd name="connsiteX3" fmla="*/ 0 w 1029242"/>
              <a:gd name="connsiteY3" fmla="*/ 457200 h 6330704"/>
              <a:gd name="connsiteX4" fmla="*/ 133911 w 1029242"/>
              <a:gd name="connsiteY4" fmla="*/ 133911 h 6330704"/>
              <a:gd name="connsiteX5" fmla="*/ 457201 w 1029242"/>
              <a:gd name="connsiteY5" fmla="*/ 1 h 6330704"/>
              <a:gd name="connsiteX6" fmla="*/ 457200 w 1029242"/>
              <a:gd name="connsiteY6" fmla="*/ 0 h 6330704"/>
              <a:gd name="connsiteX7" fmla="*/ 457200 w 1029242"/>
              <a:gd name="connsiteY7" fmla="*/ 0 h 6330704"/>
              <a:gd name="connsiteX8" fmla="*/ 780489 w 1029242"/>
              <a:gd name="connsiteY8" fmla="*/ 133911 h 6330704"/>
              <a:gd name="connsiteX9" fmla="*/ 914399 w 1029242"/>
              <a:gd name="connsiteY9" fmla="*/ 457201 h 6330704"/>
              <a:gd name="connsiteX10" fmla="*/ 1029242 w 1029242"/>
              <a:gd name="connsiteY10" fmla="*/ 6330704 h 6330704"/>
              <a:gd name="connsiteX0" fmla="*/ 0 w 964937"/>
              <a:gd name="connsiteY0" fmla="*/ 6172200 h 6306905"/>
              <a:gd name="connsiteX1" fmla="*/ 0 w 964937"/>
              <a:gd name="connsiteY1" fmla="*/ 6172200 h 6306905"/>
              <a:gd name="connsiteX2" fmla="*/ 0 w 964937"/>
              <a:gd name="connsiteY2" fmla="*/ 6172200 h 6306905"/>
              <a:gd name="connsiteX3" fmla="*/ 0 w 964937"/>
              <a:gd name="connsiteY3" fmla="*/ 457200 h 6306905"/>
              <a:gd name="connsiteX4" fmla="*/ 133911 w 964937"/>
              <a:gd name="connsiteY4" fmla="*/ 133911 h 6306905"/>
              <a:gd name="connsiteX5" fmla="*/ 457201 w 964937"/>
              <a:gd name="connsiteY5" fmla="*/ 1 h 6306905"/>
              <a:gd name="connsiteX6" fmla="*/ 457200 w 964937"/>
              <a:gd name="connsiteY6" fmla="*/ 0 h 6306905"/>
              <a:gd name="connsiteX7" fmla="*/ 457200 w 964937"/>
              <a:gd name="connsiteY7" fmla="*/ 0 h 6306905"/>
              <a:gd name="connsiteX8" fmla="*/ 780489 w 964937"/>
              <a:gd name="connsiteY8" fmla="*/ 133911 h 6306905"/>
              <a:gd name="connsiteX9" fmla="*/ 914399 w 964937"/>
              <a:gd name="connsiteY9" fmla="*/ 457201 h 6306905"/>
              <a:gd name="connsiteX10" fmla="*/ 964937 w 964937"/>
              <a:gd name="connsiteY10" fmla="*/ 6306905 h 6306905"/>
              <a:gd name="connsiteX0" fmla="*/ 0 w 958626"/>
              <a:gd name="connsiteY0" fmla="*/ 6172200 h 6346750"/>
              <a:gd name="connsiteX1" fmla="*/ 0 w 958626"/>
              <a:gd name="connsiteY1" fmla="*/ 6172200 h 6346750"/>
              <a:gd name="connsiteX2" fmla="*/ 0 w 958626"/>
              <a:gd name="connsiteY2" fmla="*/ 6172200 h 6346750"/>
              <a:gd name="connsiteX3" fmla="*/ 0 w 958626"/>
              <a:gd name="connsiteY3" fmla="*/ 457200 h 6346750"/>
              <a:gd name="connsiteX4" fmla="*/ 133911 w 958626"/>
              <a:gd name="connsiteY4" fmla="*/ 133911 h 6346750"/>
              <a:gd name="connsiteX5" fmla="*/ 457201 w 958626"/>
              <a:gd name="connsiteY5" fmla="*/ 1 h 6346750"/>
              <a:gd name="connsiteX6" fmla="*/ 457200 w 958626"/>
              <a:gd name="connsiteY6" fmla="*/ 0 h 6346750"/>
              <a:gd name="connsiteX7" fmla="*/ 457200 w 958626"/>
              <a:gd name="connsiteY7" fmla="*/ 0 h 6346750"/>
              <a:gd name="connsiteX8" fmla="*/ 780489 w 958626"/>
              <a:gd name="connsiteY8" fmla="*/ 133911 h 6346750"/>
              <a:gd name="connsiteX9" fmla="*/ 914399 w 958626"/>
              <a:gd name="connsiteY9" fmla="*/ 457201 h 6346750"/>
              <a:gd name="connsiteX10" fmla="*/ 958626 w 958626"/>
              <a:gd name="connsiteY10" fmla="*/ 6346750 h 6346750"/>
              <a:gd name="connsiteX0" fmla="*/ 0 w 960730"/>
              <a:gd name="connsiteY0" fmla="*/ 6172200 h 6333468"/>
              <a:gd name="connsiteX1" fmla="*/ 0 w 960730"/>
              <a:gd name="connsiteY1" fmla="*/ 6172200 h 6333468"/>
              <a:gd name="connsiteX2" fmla="*/ 0 w 960730"/>
              <a:gd name="connsiteY2" fmla="*/ 6172200 h 6333468"/>
              <a:gd name="connsiteX3" fmla="*/ 0 w 960730"/>
              <a:gd name="connsiteY3" fmla="*/ 457200 h 6333468"/>
              <a:gd name="connsiteX4" fmla="*/ 133911 w 960730"/>
              <a:gd name="connsiteY4" fmla="*/ 133911 h 6333468"/>
              <a:gd name="connsiteX5" fmla="*/ 457201 w 960730"/>
              <a:gd name="connsiteY5" fmla="*/ 1 h 6333468"/>
              <a:gd name="connsiteX6" fmla="*/ 457200 w 960730"/>
              <a:gd name="connsiteY6" fmla="*/ 0 h 6333468"/>
              <a:gd name="connsiteX7" fmla="*/ 457200 w 960730"/>
              <a:gd name="connsiteY7" fmla="*/ 0 h 6333468"/>
              <a:gd name="connsiteX8" fmla="*/ 780489 w 960730"/>
              <a:gd name="connsiteY8" fmla="*/ 133911 h 6333468"/>
              <a:gd name="connsiteX9" fmla="*/ 914399 w 960730"/>
              <a:gd name="connsiteY9" fmla="*/ 457201 h 6333468"/>
              <a:gd name="connsiteX10" fmla="*/ 960730 w 960730"/>
              <a:gd name="connsiteY10" fmla="*/ 6333468 h 6333468"/>
              <a:gd name="connsiteX0" fmla="*/ 0 w 962833"/>
              <a:gd name="connsiteY0" fmla="*/ 6172200 h 6320186"/>
              <a:gd name="connsiteX1" fmla="*/ 0 w 962833"/>
              <a:gd name="connsiteY1" fmla="*/ 6172200 h 6320186"/>
              <a:gd name="connsiteX2" fmla="*/ 0 w 962833"/>
              <a:gd name="connsiteY2" fmla="*/ 6172200 h 6320186"/>
              <a:gd name="connsiteX3" fmla="*/ 0 w 962833"/>
              <a:gd name="connsiteY3" fmla="*/ 457200 h 6320186"/>
              <a:gd name="connsiteX4" fmla="*/ 133911 w 962833"/>
              <a:gd name="connsiteY4" fmla="*/ 133911 h 6320186"/>
              <a:gd name="connsiteX5" fmla="*/ 457201 w 962833"/>
              <a:gd name="connsiteY5" fmla="*/ 1 h 6320186"/>
              <a:gd name="connsiteX6" fmla="*/ 457200 w 962833"/>
              <a:gd name="connsiteY6" fmla="*/ 0 h 6320186"/>
              <a:gd name="connsiteX7" fmla="*/ 457200 w 962833"/>
              <a:gd name="connsiteY7" fmla="*/ 0 h 6320186"/>
              <a:gd name="connsiteX8" fmla="*/ 780489 w 962833"/>
              <a:gd name="connsiteY8" fmla="*/ 133911 h 6320186"/>
              <a:gd name="connsiteX9" fmla="*/ 914399 w 962833"/>
              <a:gd name="connsiteY9" fmla="*/ 457201 h 6320186"/>
              <a:gd name="connsiteX10" fmla="*/ 962833 w 962833"/>
              <a:gd name="connsiteY10" fmla="*/ 6320186 h 6320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62833" h="6320186">
                <a:moveTo>
                  <a:pt x="0" y="6172200"/>
                </a:moveTo>
                <a:lnTo>
                  <a:pt x="0" y="6172200"/>
                </a:lnTo>
                <a:lnTo>
                  <a:pt x="0" y="6172200"/>
                </a:lnTo>
                <a:lnTo>
                  <a:pt x="0" y="457200"/>
                </a:lnTo>
                <a:cubicBezTo>
                  <a:pt x="0" y="335943"/>
                  <a:pt x="48169" y="219652"/>
                  <a:pt x="133911" y="133911"/>
                </a:cubicBezTo>
                <a:cubicBezTo>
                  <a:pt x="219653" y="48169"/>
                  <a:pt x="335944" y="0"/>
                  <a:pt x="457201" y="1"/>
                </a:cubicBezTo>
                <a:lnTo>
                  <a:pt x="457200" y="0"/>
                </a:lnTo>
                <a:lnTo>
                  <a:pt x="457200" y="0"/>
                </a:lnTo>
                <a:cubicBezTo>
                  <a:pt x="578457" y="0"/>
                  <a:pt x="694748" y="48169"/>
                  <a:pt x="780489" y="133911"/>
                </a:cubicBezTo>
                <a:cubicBezTo>
                  <a:pt x="866231" y="219653"/>
                  <a:pt x="914400" y="335944"/>
                  <a:pt x="914399" y="457201"/>
                </a:cubicBezTo>
                <a:cubicBezTo>
                  <a:pt x="943191" y="1489568"/>
                  <a:pt x="870354" y="4525828"/>
                  <a:pt x="962833" y="6320186"/>
                </a:cubicBezTo>
              </a:path>
            </a:pathLst>
          </a:custGeom>
          <a:solidFill>
            <a:srgbClr val="073779">
              <a:alpha val="50000"/>
            </a:srgbClr>
          </a:solidFill>
          <a:ln w="25400">
            <a:solidFill>
              <a:schemeClr val="accent2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8" name="Freeform 27"/>
          <p:cNvSpPr/>
          <p:nvPr/>
        </p:nvSpPr>
        <p:spPr>
          <a:xfrm rot="15660000">
            <a:off x="6395227" y="411412"/>
            <a:ext cx="552099" cy="5104822"/>
          </a:xfrm>
          <a:custGeom>
            <a:avLst/>
            <a:gdLst>
              <a:gd name="connsiteX0" fmla="*/ 251460 w 502920"/>
              <a:gd name="connsiteY0" fmla="*/ 0 h 5016061"/>
              <a:gd name="connsiteX1" fmla="*/ 251460 w 502920"/>
              <a:gd name="connsiteY1" fmla="*/ 0 h 5016061"/>
              <a:gd name="connsiteX2" fmla="*/ 429269 w 502920"/>
              <a:gd name="connsiteY2" fmla="*/ 73651 h 5016061"/>
              <a:gd name="connsiteX3" fmla="*/ 502920 w 502920"/>
              <a:gd name="connsiteY3" fmla="*/ 251460 h 5016061"/>
              <a:gd name="connsiteX4" fmla="*/ 502920 w 502920"/>
              <a:gd name="connsiteY4" fmla="*/ 5016061 h 5016061"/>
              <a:gd name="connsiteX5" fmla="*/ 502920 w 502920"/>
              <a:gd name="connsiteY5" fmla="*/ 5016061 h 5016061"/>
              <a:gd name="connsiteX6" fmla="*/ 502920 w 502920"/>
              <a:gd name="connsiteY6" fmla="*/ 5016061 h 5016061"/>
              <a:gd name="connsiteX7" fmla="*/ 0 w 502920"/>
              <a:gd name="connsiteY7" fmla="*/ 5016061 h 5016061"/>
              <a:gd name="connsiteX8" fmla="*/ 0 w 502920"/>
              <a:gd name="connsiteY8" fmla="*/ 5016061 h 5016061"/>
              <a:gd name="connsiteX9" fmla="*/ 0 w 502920"/>
              <a:gd name="connsiteY9" fmla="*/ 5016061 h 5016061"/>
              <a:gd name="connsiteX10" fmla="*/ 0 w 502920"/>
              <a:gd name="connsiteY10" fmla="*/ 251460 h 5016061"/>
              <a:gd name="connsiteX11" fmla="*/ 73651 w 502920"/>
              <a:gd name="connsiteY11" fmla="*/ 73651 h 5016061"/>
              <a:gd name="connsiteX12" fmla="*/ 251460 w 502920"/>
              <a:gd name="connsiteY12" fmla="*/ 0 h 5016061"/>
              <a:gd name="connsiteX0" fmla="*/ 251460 w 545528"/>
              <a:gd name="connsiteY0" fmla="*/ 0 h 5090883"/>
              <a:gd name="connsiteX1" fmla="*/ 251460 w 545528"/>
              <a:gd name="connsiteY1" fmla="*/ 0 h 5090883"/>
              <a:gd name="connsiteX2" fmla="*/ 429269 w 545528"/>
              <a:gd name="connsiteY2" fmla="*/ 73651 h 5090883"/>
              <a:gd name="connsiteX3" fmla="*/ 502920 w 545528"/>
              <a:gd name="connsiteY3" fmla="*/ 251460 h 5090883"/>
              <a:gd name="connsiteX4" fmla="*/ 502920 w 545528"/>
              <a:gd name="connsiteY4" fmla="*/ 5016061 h 5090883"/>
              <a:gd name="connsiteX5" fmla="*/ 502920 w 545528"/>
              <a:gd name="connsiteY5" fmla="*/ 5016061 h 5090883"/>
              <a:gd name="connsiteX6" fmla="*/ 545528 w 545528"/>
              <a:gd name="connsiteY6" fmla="*/ 5090883 h 5090883"/>
              <a:gd name="connsiteX7" fmla="*/ 0 w 545528"/>
              <a:gd name="connsiteY7" fmla="*/ 5016061 h 5090883"/>
              <a:gd name="connsiteX8" fmla="*/ 0 w 545528"/>
              <a:gd name="connsiteY8" fmla="*/ 5016061 h 5090883"/>
              <a:gd name="connsiteX9" fmla="*/ 0 w 545528"/>
              <a:gd name="connsiteY9" fmla="*/ 5016061 h 5090883"/>
              <a:gd name="connsiteX10" fmla="*/ 0 w 545528"/>
              <a:gd name="connsiteY10" fmla="*/ 251460 h 5090883"/>
              <a:gd name="connsiteX11" fmla="*/ 73651 w 545528"/>
              <a:gd name="connsiteY11" fmla="*/ 73651 h 5090883"/>
              <a:gd name="connsiteX12" fmla="*/ 251460 w 545528"/>
              <a:gd name="connsiteY12" fmla="*/ 0 h 5090883"/>
              <a:gd name="connsiteX0" fmla="*/ 251460 w 502920"/>
              <a:gd name="connsiteY0" fmla="*/ 0 h 5016061"/>
              <a:gd name="connsiteX1" fmla="*/ 251460 w 502920"/>
              <a:gd name="connsiteY1" fmla="*/ 0 h 5016061"/>
              <a:gd name="connsiteX2" fmla="*/ 429269 w 502920"/>
              <a:gd name="connsiteY2" fmla="*/ 73651 h 5016061"/>
              <a:gd name="connsiteX3" fmla="*/ 502920 w 502920"/>
              <a:gd name="connsiteY3" fmla="*/ 251460 h 5016061"/>
              <a:gd name="connsiteX4" fmla="*/ 502920 w 502920"/>
              <a:gd name="connsiteY4" fmla="*/ 5016061 h 5016061"/>
              <a:gd name="connsiteX5" fmla="*/ 502920 w 502920"/>
              <a:gd name="connsiteY5" fmla="*/ 5016061 h 5016061"/>
              <a:gd name="connsiteX6" fmla="*/ 0 w 502920"/>
              <a:gd name="connsiteY6" fmla="*/ 5016061 h 5016061"/>
              <a:gd name="connsiteX7" fmla="*/ 0 w 502920"/>
              <a:gd name="connsiteY7" fmla="*/ 5016061 h 5016061"/>
              <a:gd name="connsiteX8" fmla="*/ 0 w 502920"/>
              <a:gd name="connsiteY8" fmla="*/ 5016061 h 5016061"/>
              <a:gd name="connsiteX9" fmla="*/ 0 w 502920"/>
              <a:gd name="connsiteY9" fmla="*/ 251460 h 5016061"/>
              <a:gd name="connsiteX10" fmla="*/ 73651 w 502920"/>
              <a:gd name="connsiteY10" fmla="*/ 73651 h 5016061"/>
              <a:gd name="connsiteX11" fmla="*/ 251460 w 502920"/>
              <a:gd name="connsiteY11" fmla="*/ 0 h 5016061"/>
              <a:gd name="connsiteX0" fmla="*/ 251460 w 578872"/>
              <a:gd name="connsiteY0" fmla="*/ 0 h 5090304"/>
              <a:gd name="connsiteX1" fmla="*/ 251460 w 578872"/>
              <a:gd name="connsiteY1" fmla="*/ 0 h 5090304"/>
              <a:gd name="connsiteX2" fmla="*/ 429269 w 578872"/>
              <a:gd name="connsiteY2" fmla="*/ 73651 h 5090304"/>
              <a:gd name="connsiteX3" fmla="*/ 502920 w 578872"/>
              <a:gd name="connsiteY3" fmla="*/ 251460 h 5090304"/>
              <a:gd name="connsiteX4" fmla="*/ 502920 w 578872"/>
              <a:gd name="connsiteY4" fmla="*/ 5016061 h 5090304"/>
              <a:gd name="connsiteX5" fmla="*/ 502920 w 578872"/>
              <a:gd name="connsiteY5" fmla="*/ 5016061 h 5090304"/>
              <a:gd name="connsiteX6" fmla="*/ 578872 w 578872"/>
              <a:gd name="connsiteY6" fmla="*/ 5090304 h 5090304"/>
              <a:gd name="connsiteX7" fmla="*/ 0 w 578872"/>
              <a:gd name="connsiteY7" fmla="*/ 5016061 h 5090304"/>
              <a:gd name="connsiteX8" fmla="*/ 0 w 578872"/>
              <a:gd name="connsiteY8" fmla="*/ 5016061 h 5090304"/>
              <a:gd name="connsiteX9" fmla="*/ 0 w 578872"/>
              <a:gd name="connsiteY9" fmla="*/ 5016061 h 5090304"/>
              <a:gd name="connsiteX10" fmla="*/ 0 w 578872"/>
              <a:gd name="connsiteY10" fmla="*/ 251460 h 5090304"/>
              <a:gd name="connsiteX11" fmla="*/ 73651 w 578872"/>
              <a:gd name="connsiteY11" fmla="*/ 73651 h 5090304"/>
              <a:gd name="connsiteX12" fmla="*/ 251460 w 578872"/>
              <a:gd name="connsiteY12" fmla="*/ 0 h 5090304"/>
              <a:gd name="connsiteX0" fmla="*/ 251460 w 578872"/>
              <a:gd name="connsiteY0" fmla="*/ 0 h 5090304"/>
              <a:gd name="connsiteX1" fmla="*/ 251460 w 578872"/>
              <a:gd name="connsiteY1" fmla="*/ 0 h 5090304"/>
              <a:gd name="connsiteX2" fmla="*/ 429269 w 578872"/>
              <a:gd name="connsiteY2" fmla="*/ 73651 h 5090304"/>
              <a:gd name="connsiteX3" fmla="*/ 502920 w 578872"/>
              <a:gd name="connsiteY3" fmla="*/ 251460 h 5090304"/>
              <a:gd name="connsiteX4" fmla="*/ 502920 w 578872"/>
              <a:gd name="connsiteY4" fmla="*/ 5016061 h 5090304"/>
              <a:gd name="connsiteX5" fmla="*/ 551179 w 578872"/>
              <a:gd name="connsiteY5" fmla="*/ 4969246 h 5090304"/>
              <a:gd name="connsiteX6" fmla="*/ 578872 w 578872"/>
              <a:gd name="connsiteY6" fmla="*/ 5090304 h 5090304"/>
              <a:gd name="connsiteX7" fmla="*/ 0 w 578872"/>
              <a:gd name="connsiteY7" fmla="*/ 5016061 h 5090304"/>
              <a:gd name="connsiteX8" fmla="*/ 0 w 578872"/>
              <a:gd name="connsiteY8" fmla="*/ 5016061 h 5090304"/>
              <a:gd name="connsiteX9" fmla="*/ 0 w 578872"/>
              <a:gd name="connsiteY9" fmla="*/ 5016061 h 5090304"/>
              <a:gd name="connsiteX10" fmla="*/ 0 w 578872"/>
              <a:gd name="connsiteY10" fmla="*/ 251460 h 5090304"/>
              <a:gd name="connsiteX11" fmla="*/ 73651 w 578872"/>
              <a:gd name="connsiteY11" fmla="*/ 73651 h 5090304"/>
              <a:gd name="connsiteX12" fmla="*/ 251460 w 578872"/>
              <a:gd name="connsiteY12" fmla="*/ 0 h 5090304"/>
              <a:gd name="connsiteX0" fmla="*/ 251460 w 578872"/>
              <a:gd name="connsiteY0" fmla="*/ 0 h 5090304"/>
              <a:gd name="connsiteX1" fmla="*/ 251460 w 578872"/>
              <a:gd name="connsiteY1" fmla="*/ 0 h 5090304"/>
              <a:gd name="connsiteX2" fmla="*/ 429269 w 578872"/>
              <a:gd name="connsiteY2" fmla="*/ 73651 h 5090304"/>
              <a:gd name="connsiteX3" fmla="*/ 502920 w 578872"/>
              <a:gd name="connsiteY3" fmla="*/ 251460 h 5090304"/>
              <a:gd name="connsiteX4" fmla="*/ 502920 w 578872"/>
              <a:gd name="connsiteY4" fmla="*/ 5016061 h 5090304"/>
              <a:gd name="connsiteX5" fmla="*/ 578872 w 578872"/>
              <a:gd name="connsiteY5" fmla="*/ 5090304 h 5090304"/>
              <a:gd name="connsiteX6" fmla="*/ 0 w 578872"/>
              <a:gd name="connsiteY6" fmla="*/ 5016061 h 5090304"/>
              <a:gd name="connsiteX7" fmla="*/ 0 w 578872"/>
              <a:gd name="connsiteY7" fmla="*/ 5016061 h 5090304"/>
              <a:gd name="connsiteX8" fmla="*/ 0 w 578872"/>
              <a:gd name="connsiteY8" fmla="*/ 5016061 h 5090304"/>
              <a:gd name="connsiteX9" fmla="*/ 0 w 578872"/>
              <a:gd name="connsiteY9" fmla="*/ 251460 h 5090304"/>
              <a:gd name="connsiteX10" fmla="*/ 73651 w 578872"/>
              <a:gd name="connsiteY10" fmla="*/ 73651 h 5090304"/>
              <a:gd name="connsiteX11" fmla="*/ 251460 w 578872"/>
              <a:gd name="connsiteY11" fmla="*/ 0 h 5090304"/>
              <a:gd name="connsiteX0" fmla="*/ 251460 w 578872"/>
              <a:gd name="connsiteY0" fmla="*/ 0 h 5090304"/>
              <a:gd name="connsiteX1" fmla="*/ 251460 w 578872"/>
              <a:gd name="connsiteY1" fmla="*/ 0 h 5090304"/>
              <a:gd name="connsiteX2" fmla="*/ 429269 w 578872"/>
              <a:gd name="connsiteY2" fmla="*/ 73651 h 5090304"/>
              <a:gd name="connsiteX3" fmla="*/ 502920 w 578872"/>
              <a:gd name="connsiteY3" fmla="*/ 251460 h 5090304"/>
              <a:gd name="connsiteX4" fmla="*/ 578872 w 578872"/>
              <a:gd name="connsiteY4" fmla="*/ 5090304 h 5090304"/>
              <a:gd name="connsiteX5" fmla="*/ 0 w 578872"/>
              <a:gd name="connsiteY5" fmla="*/ 5016061 h 5090304"/>
              <a:gd name="connsiteX6" fmla="*/ 0 w 578872"/>
              <a:gd name="connsiteY6" fmla="*/ 5016061 h 5090304"/>
              <a:gd name="connsiteX7" fmla="*/ 0 w 578872"/>
              <a:gd name="connsiteY7" fmla="*/ 5016061 h 5090304"/>
              <a:gd name="connsiteX8" fmla="*/ 0 w 578872"/>
              <a:gd name="connsiteY8" fmla="*/ 251460 h 5090304"/>
              <a:gd name="connsiteX9" fmla="*/ 73651 w 578872"/>
              <a:gd name="connsiteY9" fmla="*/ 73651 h 5090304"/>
              <a:gd name="connsiteX10" fmla="*/ 251460 w 578872"/>
              <a:gd name="connsiteY10" fmla="*/ 0 h 5090304"/>
              <a:gd name="connsiteX0" fmla="*/ 0 w 670312"/>
              <a:gd name="connsiteY0" fmla="*/ 5016061 h 5181744"/>
              <a:gd name="connsiteX1" fmla="*/ 0 w 670312"/>
              <a:gd name="connsiteY1" fmla="*/ 5016061 h 5181744"/>
              <a:gd name="connsiteX2" fmla="*/ 0 w 670312"/>
              <a:gd name="connsiteY2" fmla="*/ 5016061 h 5181744"/>
              <a:gd name="connsiteX3" fmla="*/ 0 w 670312"/>
              <a:gd name="connsiteY3" fmla="*/ 251460 h 5181744"/>
              <a:gd name="connsiteX4" fmla="*/ 73651 w 670312"/>
              <a:gd name="connsiteY4" fmla="*/ 73651 h 5181744"/>
              <a:gd name="connsiteX5" fmla="*/ 251460 w 670312"/>
              <a:gd name="connsiteY5" fmla="*/ 0 h 5181744"/>
              <a:gd name="connsiteX6" fmla="*/ 251460 w 670312"/>
              <a:gd name="connsiteY6" fmla="*/ 0 h 5181744"/>
              <a:gd name="connsiteX7" fmla="*/ 429269 w 670312"/>
              <a:gd name="connsiteY7" fmla="*/ 73651 h 5181744"/>
              <a:gd name="connsiteX8" fmla="*/ 502920 w 670312"/>
              <a:gd name="connsiteY8" fmla="*/ 251460 h 5181744"/>
              <a:gd name="connsiteX9" fmla="*/ 670312 w 670312"/>
              <a:gd name="connsiteY9" fmla="*/ 5181744 h 5181744"/>
              <a:gd name="connsiteX0" fmla="*/ 0 w 572254"/>
              <a:gd name="connsiteY0" fmla="*/ 5016061 h 5084525"/>
              <a:gd name="connsiteX1" fmla="*/ 0 w 572254"/>
              <a:gd name="connsiteY1" fmla="*/ 5016061 h 5084525"/>
              <a:gd name="connsiteX2" fmla="*/ 0 w 572254"/>
              <a:gd name="connsiteY2" fmla="*/ 5016061 h 5084525"/>
              <a:gd name="connsiteX3" fmla="*/ 0 w 572254"/>
              <a:gd name="connsiteY3" fmla="*/ 251460 h 5084525"/>
              <a:gd name="connsiteX4" fmla="*/ 73651 w 572254"/>
              <a:gd name="connsiteY4" fmla="*/ 73651 h 5084525"/>
              <a:gd name="connsiteX5" fmla="*/ 251460 w 572254"/>
              <a:gd name="connsiteY5" fmla="*/ 0 h 5084525"/>
              <a:gd name="connsiteX6" fmla="*/ 251460 w 572254"/>
              <a:gd name="connsiteY6" fmla="*/ 0 h 5084525"/>
              <a:gd name="connsiteX7" fmla="*/ 429269 w 572254"/>
              <a:gd name="connsiteY7" fmla="*/ 73651 h 5084525"/>
              <a:gd name="connsiteX8" fmla="*/ 502920 w 572254"/>
              <a:gd name="connsiteY8" fmla="*/ 251460 h 5084525"/>
              <a:gd name="connsiteX9" fmla="*/ 572254 w 572254"/>
              <a:gd name="connsiteY9" fmla="*/ 5084525 h 5084525"/>
              <a:gd name="connsiteX0" fmla="*/ 0 w 570150"/>
              <a:gd name="connsiteY0" fmla="*/ 5016061 h 5097807"/>
              <a:gd name="connsiteX1" fmla="*/ 0 w 570150"/>
              <a:gd name="connsiteY1" fmla="*/ 5016061 h 5097807"/>
              <a:gd name="connsiteX2" fmla="*/ 0 w 570150"/>
              <a:gd name="connsiteY2" fmla="*/ 5016061 h 5097807"/>
              <a:gd name="connsiteX3" fmla="*/ 0 w 570150"/>
              <a:gd name="connsiteY3" fmla="*/ 251460 h 5097807"/>
              <a:gd name="connsiteX4" fmla="*/ 73651 w 570150"/>
              <a:gd name="connsiteY4" fmla="*/ 73651 h 5097807"/>
              <a:gd name="connsiteX5" fmla="*/ 251460 w 570150"/>
              <a:gd name="connsiteY5" fmla="*/ 0 h 5097807"/>
              <a:gd name="connsiteX6" fmla="*/ 251460 w 570150"/>
              <a:gd name="connsiteY6" fmla="*/ 0 h 5097807"/>
              <a:gd name="connsiteX7" fmla="*/ 429269 w 570150"/>
              <a:gd name="connsiteY7" fmla="*/ 73651 h 5097807"/>
              <a:gd name="connsiteX8" fmla="*/ 502920 w 570150"/>
              <a:gd name="connsiteY8" fmla="*/ 251460 h 5097807"/>
              <a:gd name="connsiteX9" fmla="*/ 570150 w 570150"/>
              <a:gd name="connsiteY9" fmla="*/ 5097807 h 5097807"/>
              <a:gd name="connsiteX0" fmla="*/ 0 w 570150"/>
              <a:gd name="connsiteY0" fmla="*/ 5016061 h 5097807"/>
              <a:gd name="connsiteX1" fmla="*/ 0 w 570150"/>
              <a:gd name="connsiteY1" fmla="*/ 5016061 h 5097807"/>
              <a:gd name="connsiteX2" fmla="*/ 0 w 570150"/>
              <a:gd name="connsiteY2" fmla="*/ 5016061 h 5097807"/>
              <a:gd name="connsiteX3" fmla="*/ 0 w 570150"/>
              <a:gd name="connsiteY3" fmla="*/ 251460 h 5097807"/>
              <a:gd name="connsiteX4" fmla="*/ 73651 w 570150"/>
              <a:gd name="connsiteY4" fmla="*/ 73651 h 5097807"/>
              <a:gd name="connsiteX5" fmla="*/ 251460 w 570150"/>
              <a:gd name="connsiteY5" fmla="*/ 0 h 5097807"/>
              <a:gd name="connsiteX6" fmla="*/ 251460 w 570150"/>
              <a:gd name="connsiteY6" fmla="*/ 0 h 5097807"/>
              <a:gd name="connsiteX7" fmla="*/ 429269 w 570150"/>
              <a:gd name="connsiteY7" fmla="*/ 73651 h 5097807"/>
              <a:gd name="connsiteX8" fmla="*/ 502920 w 570150"/>
              <a:gd name="connsiteY8" fmla="*/ 251460 h 5097807"/>
              <a:gd name="connsiteX9" fmla="*/ 570150 w 570150"/>
              <a:gd name="connsiteY9" fmla="*/ 5097807 h 5097807"/>
              <a:gd name="connsiteX0" fmla="*/ 0 w 570150"/>
              <a:gd name="connsiteY0" fmla="*/ 5016061 h 5097807"/>
              <a:gd name="connsiteX1" fmla="*/ 0 w 570150"/>
              <a:gd name="connsiteY1" fmla="*/ 5016061 h 5097807"/>
              <a:gd name="connsiteX2" fmla="*/ 0 w 570150"/>
              <a:gd name="connsiteY2" fmla="*/ 5016061 h 5097807"/>
              <a:gd name="connsiteX3" fmla="*/ 0 w 570150"/>
              <a:gd name="connsiteY3" fmla="*/ 251460 h 5097807"/>
              <a:gd name="connsiteX4" fmla="*/ 73651 w 570150"/>
              <a:gd name="connsiteY4" fmla="*/ 73651 h 5097807"/>
              <a:gd name="connsiteX5" fmla="*/ 251460 w 570150"/>
              <a:gd name="connsiteY5" fmla="*/ 0 h 5097807"/>
              <a:gd name="connsiteX6" fmla="*/ 251460 w 570150"/>
              <a:gd name="connsiteY6" fmla="*/ 0 h 5097807"/>
              <a:gd name="connsiteX7" fmla="*/ 429269 w 570150"/>
              <a:gd name="connsiteY7" fmla="*/ 73651 h 5097807"/>
              <a:gd name="connsiteX8" fmla="*/ 502920 w 570150"/>
              <a:gd name="connsiteY8" fmla="*/ 251460 h 5097807"/>
              <a:gd name="connsiteX9" fmla="*/ 570150 w 570150"/>
              <a:gd name="connsiteY9" fmla="*/ 5097807 h 5097807"/>
              <a:gd name="connsiteX0" fmla="*/ 0 w 552099"/>
              <a:gd name="connsiteY0" fmla="*/ 5016061 h 5109913"/>
              <a:gd name="connsiteX1" fmla="*/ 0 w 552099"/>
              <a:gd name="connsiteY1" fmla="*/ 5016061 h 5109913"/>
              <a:gd name="connsiteX2" fmla="*/ 0 w 552099"/>
              <a:gd name="connsiteY2" fmla="*/ 5016061 h 5109913"/>
              <a:gd name="connsiteX3" fmla="*/ 0 w 552099"/>
              <a:gd name="connsiteY3" fmla="*/ 251460 h 5109913"/>
              <a:gd name="connsiteX4" fmla="*/ 73651 w 552099"/>
              <a:gd name="connsiteY4" fmla="*/ 73651 h 5109913"/>
              <a:gd name="connsiteX5" fmla="*/ 251460 w 552099"/>
              <a:gd name="connsiteY5" fmla="*/ 0 h 5109913"/>
              <a:gd name="connsiteX6" fmla="*/ 251460 w 552099"/>
              <a:gd name="connsiteY6" fmla="*/ 0 h 5109913"/>
              <a:gd name="connsiteX7" fmla="*/ 429269 w 552099"/>
              <a:gd name="connsiteY7" fmla="*/ 73651 h 5109913"/>
              <a:gd name="connsiteX8" fmla="*/ 502920 w 552099"/>
              <a:gd name="connsiteY8" fmla="*/ 251460 h 5109913"/>
              <a:gd name="connsiteX9" fmla="*/ 552099 w 552099"/>
              <a:gd name="connsiteY9" fmla="*/ 5109913 h 5109913"/>
              <a:gd name="connsiteX0" fmla="*/ 0 w 552099"/>
              <a:gd name="connsiteY0" fmla="*/ 5016061 h 5109913"/>
              <a:gd name="connsiteX1" fmla="*/ 0 w 552099"/>
              <a:gd name="connsiteY1" fmla="*/ 5016061 h 5109913"/>
              <a:gd name="connsiteX2" fmla="*/ 17708 w 552099"/>
              <a:gd name="connsiteY2" fmla="*/ 5018867 h 5109913"/>
              <a:gd name="connsiteX3" fmla="*/ 0 w 552099"/>
              <a:gd name="connsiteY3" fmla="*/ 251460 h 5109913"/>
              <a:gd name="connsiteX4" fmla="*/ 73651 w 552099"/>
              <a:gd name="connsiteY4" fmla="*/ 73651 h 5109913"/>
              <a:gd name="connsiteX5" fmla="*/ 251460 w 552099"/>
              <a:gd name="connsiteY5" fmla="*/ 0 h 5109913"/>
              <a:gd name="connsiteX6" fmla="*/ 251460 w 552099"/>
              <a:gd name="connsiteY6" fmla="*/ 0 h 5109913"/>
              <a:gd name="connsiteX7" fmla="*/ 429269 w 552099"/>
              <a:gd name="connsiteY7" fmla="*/ 73651 h 5109913"/>
              <a:gd name="connsiteX8" fmla="*/ 502920 w 552099"/>
              <a:gd name="connsiteY8" fmla="*/ 251460 h 5109913"/>
              <a:gd name="connsiteX9" fmla="*/ 552099 w 552099"/>
              <a:gd name="connsiteY9" fmla="*/ 5109913 h 5109913"/>
              <a:gd name="connsiteX0" fmla="*/ 0 w 552099"/>
              <a:gd name="connsiteY0" fmla="*/ 5016061 h 5109913"/>
              <a:gd name="connsiteX1" fmla="*/ 0 w 552099"/>
              <a:gd name="connsiteY1" fmla="*/ 5016061 h 5109913"/>
              <a:gd name="connsiteX2" fmla="*/ 11177 w 552099"/>
              <a:gd name="connsiteY2" fmla="*/ 5031459 h 5109913"/>
              <a:gd name="connsiteX3" fmla="*/ 0 w 552099"/>
              <a:gd name="connsiteY3" fmla="*/ 251460 h 5109913"/>
              <a:gd name="connsiteX4" fmla="*/ 73651 w 552099"/>
              <a:gd name="connsiteY4" fmla="*/ 73651 h 5109913"/>
              <a:gd name="connsiteX5" fmla="*/ 251460 w 552099"/>
              <a:gd name="connsiteY5" fmla="*/ 0 h 5109913"/>
              <a:gd name="connsiteX6" fmla="*/ 251460 w 552099"/>
              <a:gd name="connsiteY6" fmla="*/ 0 h 5109913"/>
              <a:gd name="connsiteX7" fmla="*/ 429269 w 552099"/>
              <a:gd name="connsiteY7" fmla="*/ 73651 h 5109913"/>
              <a:gd name="connsiteX8" fmla="*/ 502920 w 552099"/>
              <a:gd name="connsiteY8" fmla="*/ 251460 h 5109913"/>
              <a:gd name="connsiteX9" fmla="*/ 552099 w 552099"/>
              <a:gd name="connsiteY9" fmla="*/ 5109913 h 5109913"/>
              <a:gd name="connsiteX0" fmla="*/ 14979 w 567078"/>
              <a:gd name="connsiteY0" fmla="*/ 5016061 h 5109913"/>
              <a:gd name="connsiteX1" fmla="*/ 14979 w 567078"/>
              <a:gd name="connsiteY1" fmla="*/ 5016061 h 5109913"/>
              <a:gd name="connsiteX2" fmla="*/ 5903 w 567078"/>
              <a:gd name="connsiteY2" fmla="*/ 4987363 h 5109913"/>
              <a:gd name="connsiteX3" fmla="*/ 14979 w 567078"/>
              <a:gd name="connsiteY3" fmla="*/ 251460 h 5109913"/>
              <a:gd name="connsiteX4" fmla="*/ 88630 w 567078"/>
              <a:gd name="connsiteY4" fmla="*/ 73651 h 5109913"/>
              <a:gd name="connsiteX5" fmla="*/ 266439 w 567078"/>
              <a:gd name="connsiteY5" fmla="*/ 0 h 5109913"/>
              <a:gd name="connsiteX6" fmla="*/ 266439 w 567078"/>
              <a:gd name="connsiteY6" fmla="*/ 0 h 5109913"/>
              <a:gd name="connsiteX7" fmla="*/ 444248 w 567078"/>
              <a:gd name="connsiteY7" fmla="*/ 73651 h 5109913"/>
              <a:gd name="connsiteX8" fmla="*/ 517899 w 567078"/>
              <a:gd name="connsiteY8" fmla="*/ 251460 h 5109913"/>
              <a:gd name="connsiteX9" fmla="*/ 567078 w 567078"/>
              <a:gd name="connsiteY9" fmla="*/ 5109913 h 5109913"/>
              <a:gd name="connsiteX0" fmla="*/ 0 w 552099"/>
              <a:gd name="connsiteY0" fmla="*/ 5016061 h 5109913"/>
              <a:gd name="connsiteX1" fmla="*/ 0 w 552099"/>
              <a:gd name="connsiteY1" fmla="*/ 5016061 h 5109913"/>
              <a:gd name="connsiteX2" fmla="*/ 0 w 552099"/>
              <a:gd name="connsiteY2" fmla="*/ 251460 h 5109913"/>
              <a:gd name="connsiteX3" fmla="*/ 73651 w 552099"/>
              <a:gd name="connsiteY3" fmla="*/ 73651 h 5109913"/>
              <a:gd name="connsiteX4" fmla="*/ 251460 w 552099"/>
              <a:gd name="connsiteY4" fmla="*/ 0 h 5109913"/>
              <a:gd name="connsiteX5" fmla="*/ 251460 w 552099"/>
              <a:gd name="connsiteY5" fmla="*/ 0 h 5109913"/>
              <a:gd name="connsiteX6" fmla="*/ 429269 w 552099"/>
              <a:gd name="connsiteY6" fmla="*/ 73651 h 5109913"/>
              <a:gd name="connsiteX7" fmla="*/ 502920 w 552099"/>
              <a:gd name="connsiteY7" fmla="*/ 251460 h 5109913"/>
              <a:gd name="connsiteX8" fmla="*/ 552099 w 552099"/>
              <a:gd name="connsiteY8" fmla="*/ 5109913 h 5109913"/>
              <a:gd name="connsiteX0" fmla="*/ 0 w 558409"/>
              <a:gd name="connsiteY0" fmla="*/ 5016061 h 5070028"/>
              <a:gd name="connsiteX1" fmla="*/ 0 w 558409"/>
              <a:gd name="connsiteY1" fmla="*/ 5016061 h 5070028"/>
              <a:gd name="connsiteX2" fmla="*/ 0 w 558409"/>
              <a:gd name="connsiteY2" fmla="*/ 251460 h 5070028"/>
              <a:gd name="connsiteX3" fmla="*/ 73651 w 558409"/>
              <a:gd name="connsiteY3" fmla="*/ 73651 h 5070028"/>
              <a:gd name="connsiteX4" fmla="*/ 251460 w 558409"/>
              <a:gd name="connsiteY4" fmla="*/ 0 h 5070028"/>
              <a:gd name="connsiteX5" fmla="*/ 251460 w 558409"/>
              <a:gd name="connsiteY5" fmla="*/ 0 h 5070028"/>
              <a:gd name="connsiteX6" fmla="*/ 429269 w 558409"/>
              <a:gd name="connsiteY6" fmla="*/ 73651 h 5070028"/>
              <a:gd name="connsiteX7" fmla="*/ 502920 w 558409"/>
              <a:gd name="connsiteY7" fmla="*/ 251460 h 5070028"/>
              <a:gd name="connsiteX8" fmla="*/ 558409 w 558409"/>
              <a:gd name="connsiteY8" fmla="*/ 5070028 h 5070028"/>
              <a:gd name="connsiteX0" fmla="*/ 0 w 552099"/>
              <a:gd name="connsiteY0" fmla="*/ 5016061 h 5109912"/>
              <a:gd name="connsiteX1" fmla="*/ 0 w 552099"/>
              <a:gd name="connsiteY1" fmla="*/ 5016061 h 5109912"/>
              <a:gd name="connsiteX2" fmla="*/ 0 w 552099"/>
              <a:gd name="connsiteY2" fmla="*/ 251460 h 5109912"/>
              <a:gd name="connsiteX3" fmla="*/ 73651 w 552099"/>
              <a:gd name="connsiteY3" fmla="*/ 73651 h 5109912"/>
              <a:gd name="connsiteX4" fmla="*/ 251460 w 552099"/>
              <a:gd name="connsiteY4" fmla="*/ 0 h 5109912"/>
              <a:gd name="connsiteX5" fmla="*/ 251460 w 552099"/>
              <a:gd name="connsiteY5" fmla="*/ 0 h 5109912"/>
              <a:gd name="connsiteX6" fmla="*/ 429269 w 552099"/>
              <a:gd name="connsiteY6" fmla="*/ 73651 h 5109912"/>
              <a:gd name="connsiteX7" fmla="*/ 502920 w 552099"/>
              <a:gd name="connsiteY7" fmla="*/ 251460 h 5109912"/>
              <a:gd name="connsiteX8" fmla="*/ 552099 w 552099"/>
              <a:gd name="connsiteY8" fmla="*/ 5109912 h 5109912"/>
              <a:gd name="connsiteX0" fmla="*/ 0 w 552099"/>
              <a:gd name="connsiteY0" fmla="*/ 5016061 h 5109912"/>
              <a:gd name="connsiteX1" fmla="*/ 0 w 552099"/>
              <a:gd name="connsiteY1" fmla="*/ 5016061 h 5109912"/>
              <a:gd name="connsiteX2" fmla="*/ 7986 w 552099"/>
              <a:gd name="connsiteY2" fmla="*/ 5032128 h 5109912"/>
              <a:gd name="connsiteX3" fmla="*/ 0 w 552099"/>
              <a:gd name="connsiteY3" fmla="*/ 251460 h 5109912"/>
              <a:gd name="connsiteX4" fmla="*/ 73651 w 552099"/>
              <a:gd name="connsiteY4" fmla="*/ 73651 h 5109912"/>
              <a:gd name="connsiteX5" fmla="*/ 251460 w 552099"/>
              <a:gd name="connsiteY5" fmla="*/ 0 h 5109912"/>
              <a:gd name="connsiteX6" fmla="*/ 251460 w 552099"/>
              <a:gd name="connsiteY6" fmla="*/ 0 h 5109912"/>
              <a:gd name="connsiteX7" fmla="*/ 429269 w 552099"/>
              <a:gd name="connsiteY7" fmla="*/ 73651 h 5109912"/>
              <a:gd name="connsiteX8" fmla="*/ 502920 w 552099"/>
              <a:gd name="connsiteY8" fmla="*/ 251460 h 5109912"/>
              <a:gd name="connsiteX9" fmla="*/ 552099 w 552099"/>
              <a:gd name="connsiteY9" fmla="*/ 5109912 h 5109912"/>
              <a:gd name="connsiteX0" fmla="*/ 0 w 552099"/>
              <a:gd name="connsiteY0" fmla="*/ 5016061 h 5109912"/>
              <a:gd name="connsiteX1" fmla="*/ 0 w 552099"/>
              <a:gd name="connsiteY1" fmla="*/ 5016061 h 5109912"/>
              <a:gd name="connsiteX2" fmla="*/ 0 w 552099"/>
              <a:gd name="connsiteY2" fmla="*/ 251460 h 5109912"/>
              <a:gd name="connsiteX3" fmla="*/ 73651 w 552099"/>
              <a:gd name="connsiteY3" fmla="*/ 73651 h 5109912"/>
              <a:gd name="connsiteX4" fmla="*/ 251460 w 552099"/>
              <a:gd name="connsiteY4" fmla="*/ 0 h 5109912"/>
              <a:gd name="connsiteX5" fmla="*/ 251460 w 552099"/>
              <a:gd name="connsiteY5" fmla="*/ 0 h 5109912"/>
              <a:gd name="connsiteX6" fmla="*/ 429269 w 552099"/>
              <a:gd name="connsiteY6" fmla="*/ 73651 h 5109912"/>
              <a:gd name="connsiteX7" fmla="*/ 502920 w 552099"/>
              <a:gd name="connsiteY7" fmla="*/ 251460 h 5109912"/>
              <a:gd name="connsiteX8" fmla="*/ 552099 w 552099"/>
              <a:gd name="connsiteY8" fmla="*/ 5109912 h 510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52099" h="5109912">
                <a:moveTo>
                  <a:pt x="0" y="5016061"/>
                </a:moveTo>
                <a:lnTo>
                  <a:pt x="0" y="5016061"/>
                </a:lnTo>
                <a:lnTo>
                  <a:pt x="0" y="251460"/>
                </a:lnTo>
                <a:cubicBezTo>
                  <a:pt x="0" y="184769"/>
                  <a:pt x="26493" y="120809"/>
                  <a:pt x="73651" y="73651"/>
                </a:cubicBezTo>
                <a:cubicBezTo>
                  <a:pt x="120809" y="26493"/>
                  <a:pt x="184769" y="0"/>
                  <a:pt x="251460" y="0"/>
                </a:cubicBezTo>
                <a:lnTo>
                  <a:pt x="251460" y="0"/>
                </a:lnTo>
                <a:cubicBezTo>
                  <a:pt x="318151" y="0"/>
                  <a:pt x="382111" y="26493"/>
                  <a:pt x="429269" y="73651"/>
                </a:cubicBezTo>
                <a:cubicBezTo>
                  <a:pt x="476427" y="120809"/>
                  <a:pt x="502920" y="184769"/>
                  <a:pt x="502920" y="251460"/>
                </a:cubicBezTo>
                <a:cubicBezTo>
                  <a:pt x="528237" y="1864408"/>
                  <a:pt x="536054" y="5039297"/>
                  <a:pt x="552099" y="5109912"/>
                </a:cubicBezTo>
              </a:path>
            </a:pathLst>
          </a:custGeom>
          <a:solidFill>
            <a:schemeClr val="accent1">
              <a:alpha val="30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9" name="Freeform 28"/>
          <p:cNvSpPr/>
          <p:nvPr/>
        </p:nvSpPr>
        <p:spPr>
          <a:xfrm rot="15660000">
            <a:off x="7468982" y="1865445"/>
            <a:ext cx="528237" cy="2948568"/>
          </a:xfrm>
          <a:custGeom>
            <a:avLst/>
            <a:gdLst>
              <a:gd name="connsiteX0" fmla="*/ 251460 w 502920"/>
              <a:gd name="connsiteY0" fmla="*/ 0 h 5016061"/>
              <a:gd name="connsiteX1" fmla="*/ 251460 w 502920"/>
              <a:gd name="connsiteY1" fmla="*/ 0 h 5016061"/>
              <a:gd name="connsiteX2" fmla="*/ 429269 w 502920"/>
              <a:gd name="connsiteY2" fmla="*/ 73651 h 5016061"/>
              <a:gd name="connsiteX3" fmla="*/ 502920 w 502920"/>
              <a:gd name="connsiteY3" fmla="*/ 251460 h 5016061"/>
              <a:gd name="connsiteX4" fmla="*/ 502920 w 502920"/>
              <a:gd name="connsiteY4" fmla="*/ 5016061 h 5016061"/>
              <a:gd name="connsiteX5" fmla="*/ 502920 w 502920"/>
              <a:gd name="connsiteY5" fmla="*/ 5016061 h 5016061"/>
              <a:gd name="connsiteX6" fmla="*/ 502920 w 502920"/>
              <a:gd name="connsiteY6" fmla="*/ 5016061 h 5016061"/>
              <a:gd name="connsiteX7" fmla="*/ 0 w 502920"/>
              <a:gd name="connsiteY7" fmla="*/ 5016061 h 5016061"/>
              <a:gd name="connsiteX8" fmla="*/ 0 w 502920"/>
              <a:gd name="connsiteY8" fmla="*/ 5016061 h 5016061"/>
              <a:gd name="connsiteX9" fmla="*/ 0 w 502920"/>
              <a:gd name="connsiteY9" fmla="*/ 5016061 h 5016061"/>
              <a:gd name="connsiteX10" fmla="*/ 0 w 502920"/>
              <a:gd name="connsiteY10" fmla="*/ 251460 h 5016061"/>
              <a:gd name="connsiteX11" fmla="*/ 73651 w 502920"/>
              <a:gd name="connsiteY11" fmla="*/ 73651 h 5016061"/>
              <a:gd name="connsiteX12" fmla="*/ 251460 w 502920"/>
              <a:gd name="connsiteY12" fmla="*/ 0 h 5016061"/>
              <a:gd name="connsiteX0" fmla="*/ 251460 w 545528"/>
              <a:gd name="connsiteY0" fmla="*/ 0 h 5090883"/>
              <a:gd name="connsiteX1" fmla="*/ 251460 w 545528"/>
              <a:gd name="connsiteY1" fmla="*/ 0 h 5090883"/>
              <a:gd name="connsiteX2" fmla="*/ 429269 w 545528"/>
              <a:gd name="connsiteY2" fmla="*/ 73651 h 5090883"/>
              <a:gd name="connsiteX3" fmla="*/ 502920 w 545528"/>
              <a:gd name="connsiteY3" fmla="*/ 251460 h 5090883"/>
              <a:gd name="connsiteX4" fmla="*/ 502920 w 545528"/>
              <a:gd name="connsiteY4" fmla="*/ 5016061 h 5090883"/>
              <a:gd name="connsiteX5" fmla="*/ 502920 w 545528"/>
              <a:gd name="connsiteY5" fmla="*/ 5016061 h 5090883"/>
              <a:gd name="connsiteX6" fmla="*/ 545528 w 545528"/>
              <a:gd name="connsiteY6" fmla="*/ 5090883 h 5090883"/>
              <a:gd name="connsiteX7" fmla="*/ 0 w 545528"/>
              <a:gd name="connsiteY7" fmla="*/ 5016061 h 5090883"/>
              <a:gd name="connsiteX8" fmla="*/ 0 w 545528"/>
              <a:gd name="connsiteY8" fmla="*/ 5016061 h 5090883"/>
              <a:gd name="connsiteX9" fmla="*/ 0 w 545528"/>
              <a:gd name="connsiteY9" fmla="*/ 5016061 h 5090883"/>
              <a:gd name="connsiteX10" fmla="*/ 0 w 545528"/>
              <a:gd name="connsiteY10" fmla="*/ 251460 h 5090883"/>
              <a:gd name="connsiteX11" fmla="*/ 73651 w 545528"/>
              <a:gd name="connsiteY11" fmla="*/ 73651 h 5090883"/>
              <a:gd name="connsiteX12" fmla="*/ 251460 w 545528"/>
              <a:gd name="connsiteY12" fmla="*/ 0 h 5090883"/>
              <a:gd name="connsiteX0" fmla="*/ 251460 w 502920"/>
              <a:gd name="connsiteY0" fmla="*/ 0 h 5016061"/>
              <a:gd name="connsiteX1" fmla="*/ 251460 w 502920"/>
              <a:gd name="connsiteY1" fmla="*/ 0 h 5016061"/>
              <a:gd name="connsiteX2" fmla="*/ 429269 w 502920"/>
              <a:gd name="connsiteY2" fmla="*/ 73651 h 5016061"/>
              <a:gd name="connsiteX3" fmla="*/ 502920 w 502920"/>
              <a:gd name="connsiteY3" fmla="*/ 251460 h 5016061"/>
              <a:gd name="connsiteX4" fmla="*/ 502920 w 502920"/>
              <a:gd name="connsiteY4" fmla="*/ 5016061 h 5016061"/>
              <a:gd name="connsiteX5" fmla="*/ 502920 w 502920"/>
              <a:gd name="connsiteY5" fmla="*/ 5016061 h 5016061"/>
              <a:gd name="connsiteX6" fmla="*/ 0 w 502920"/>
              <a:gd name="connsiteY6" fmla="*/ 5016061 h 5016061"/>
              <a:gd name="connsiteX7" fmla="*/ 0 w 502920"/>
              <a:gd name="connsiteY7" fmla="*/ 5016061 h 5016061"/>
              <a:gd name="connsiteX8" fmla="*/ 0 w 502920"/>
              <a:gd name="connsiteY8" fmla="*/ 5016061 h 5016061"/>
              <a:gd name="connsiteX9" fmla="*/ 0 w 502920"/>
              <a:gd name="connsiteY9" fmla="*/ 251460 h 5016061"/>
              <a:gd name="connsiteX10" fmla="*/ 73651 w 502920"/>
              <a:gd name="connsiteY10" fmla="*/ 73651 h 5016061"/>
              <a:gd name="connsiteX11" fmla="*/ 251460 w 502920"/>
              <a:gd name="connsiteY11" fmla="*/ 0 h 5016061"/>
              <a:gd name="connsiteX0" fmla="*/ 251460 w 578872"/>
              <a:gd name="connsiteY0" fmla="*/ 0 h 5090304"/>
              <a:gd name="connsiteX1" fmla="*/ 251460 w 578872"/>
              <a:gd name="connsiteY1" fmla="*/ 0 h 5090304"/>
              <a:gd name="connsiteX2" fmla="*/ 429269 w 578872"/>
              <a:gd name="connsiteY2" fmla="*/ 73651 h 5090304"/>
              <a:gd name="connsiteX3" fmla="*/ 502920 w 578872"/>
              <a:gd name="connsiteY3" fmla="*/ 251460 h 5090304"/>
              <a:gd name="connsiteX4" fmla="*/ 502920 w 578872"/>
              <a:gd name="connsiteY4" fmla="*/ 5016061 h 5090304"/>
              <a:gd name="connsiteX5" fmla="*/ 502920 w 578872"/>
              <a:gd name="connsiteY5" fmla="*/ 5016061 h 5090304"/>
              <a:gd name="connsiteX6" fmla="*/ 578872 w 578872"/>
              <a:gd name="connsiteY6" fmla="*/ 5090304 h 5090304"/>
              <a:gd name="connsiteX7" fmla="*/ 0 w 578872"/>
              <a:gd name="connsiteY7" fmla="*/ 5016061 h 5090304"/>
              <a:gd name="connsiteX8" fmla="*/ 0 w 578872"/>
              <a:gd name="connsiteY8" fmla="*/ 5016061 h 5090304"/>
              <a:gd name="connsiteX9" fmla="*/ 0 w 578872"/>
              <a:gd name="connsiteY9" fmla="*/ 5016061 h 5090304"/>
              <a:gd name="connsiteX10" fmla="*/ 0 w 578872"/>
              <a:gd name="connsiteY10" fmla="*/ 251460 h 5090304"/>
              <a:gd name="connsiteX11" fmla="*/ 73651 w 578872"/>
              <a:gd name="connsiteY11" fmla="*/ 73651 h 5090304"/>
              <a:gd name="connsiteX12" fmla="*/ 251460 w 578872"/>
              <a:gd name="connsiteY12" fmla="*/ 0 h 5090304"/>
              <a:gd name="connsiteX0" fmla="*/ 251460 w 578872"/>
              <a:gd name="connsiteY0" fmla="*/ 0 h 5090304"/>
              <a:gd name="connsiteX1" fmla="*/ 251460 w 578872"/>
              <a:gd name="connsiteY1" fmla="*/ 0 h 5090304"/>
              <a:gd name="connsiteX2" fmla="*/ 429269 w 578872"/>
              <a:gd name="connsiteY2" fmla="*/ 73651 h 5090304"/>
              <a:gd name="connsiteX3" fmla="*/ 502920 w 578872"/>
              <a:gd name="connsiteY3" fmla="*/ 251460 h 5090304"/>
              <a:gd name="connsiteX4" fmla="*/ 502920 w 578872"/>
              <a:gd name="connsiteY4" fmla="*/ 5016061 h 5090304"/>
              <a:gd name="connsiteX5" fmla="*/ 551179 w 578872"/>
              <a:gd name="connsiteY5" fmla="*/ 4969246 h 5090304"/>
              <a:gd name="connsiteX6" fmla="*/ 578872 w 578872"/>
              <a:gd name="connsiteY6" fmla="*/ 5090304 h 5090304"/>
              <a:gd name="connsiteX7" fmla="*/ 0 w 578872"/>
              <a:gd name="connsiteY7" fmla="*/ 5016061 h 5090304"/>
              <a:gd name="connsiteX8" fmla="*/ 0 w 578872"/>
              <a:gd name="connsiteY8" fmla="*/ 5016061 h 5090304"/>
              <a:gd name="connsiteX9" fmla="*/ 0 w 578872"/>
              <a:gd name="connsiteY9" fmla="*/ 5016061 h 5090304"/>
              <a:gd name="connsiteX10" fmla="*/ 0 w 578872"/>
              <a:gd name="connsiteY10" fmla="*/ 251460 h 5090304"/>
              <a:gd name="connsiteX11" fmla="*/ 73651 w 578872"/>
              <a:gd name="connsiteY11" fmla="*/ 73651 h 5090304"/>
              <a:gd name="connsiteX12" fmla="*/ 251460 w 578872"/>
              <a:gd name="connsiteY12" fmla="*/ 0 h 5090304"/>
              <a:gd name="connsiteX0" fmla="*/ 251460 w 578872"/>
              <a:gd name="connsiteY0" fmla="*/ 0 h 5090304"/>
              <a:gd name="connsiteX1" fmla="*/ 251460 w 578872"/>
              <a:gd name="connsiteY1" fmla="*/ 0 h 5090304"/>
              <a:gd name="connsiteX2" fmla="*/ 429269 w 578872"/>
              <a:gd name="connsiteY2" fmla="*/ 73651 h 5090304"/>
              <a:gd name="connsiteX3" fmla="*/ 502920 w 578872"/>
              <a:gd name="connsiteY3" fmla="*/ 251460 h 5090304"/>
              <a:gd name="connsiteX4" fmla="*/ 502920 w 578872"/>
              <a:gd name="connsiteY4" fmla="*/ 5016061 h 5090304"/>
              <a:gd name="connsiteX5" fmla="*/ 578872 w 578872"/>
              <a:gd name="connsiteY5" fmla="*/ 5090304 h 5090304"/>
              <a:gd name="connsiteX6" fmla="*/ 0 w 578872"/>
              <a:gd name="connsiteY6" fmla="*/ 5016061 h 5090304"/>
              <a:gd name="connsiteX7" fmla="*/ 0 w 578872"/>
              <a:gd name="connsiteY7" fmla="*/ 5016061 h 5090304"/>
              <a:gd name="connsiteX8" fmla="*/ 0 w 578872"/>
              <a:gd name="connsiteY8" fmla="*/ 5016061 h 5090304"/>
              <a:gd name="connsiteX9" fmla="*/ 0 w 578872"/>
              <a:gd name="connsiteY9" fmla="*/ 251460 h 5090304"/>
              <a:gd name="connsiteX10" fmla="*/ 73651 w 578872"/>
              <a:gd name="connsiteY10" fmla="*/ 73651 h 5090304"/>
              <a:gd name="connsiteX11" fmla="*/ 251460 w 578872"/>
              <a:gd name="connsiteY11" fmla="*/ 0 h 5090304"/>
              <a:gd name="connsiteX0" fmla="*/ 251460 w 578872"/>
              <a:gd name="connsiteY0" fmla="*/ 0 h 5090304"/>
              <a:gd name="connsiteX1" fmla="*/ 251460 w 578872"/>
              <a:gd name="connsiteY1" fmla="*/ 0 h 5090304"/>
              <a:gd name="connsiteX2" fmla="*/ 429269 w 578872"/>
              <a:gd name="connsiteY2" fmla="*/ 73651 h 5090304"/>
              <a:gd name="connsiteX3" fmla="*/ 502920 w 578872"/>
              <a:gd name="connsiteY3" fmla="*/ 251460 h 5090304"/>
              <a:gd name="connsiteX4" fmla="*/ 578872 w 578872"/>
              <a:gd name="connsiteY4" fmla="*/ 5090304 h 5090304"/>
              <a:gd name="connsiteX5" fmla="*/ 0 w 578872"/>
              <a:gd name="connsiteY5" fmla="*/ 5016061 h 5090304"/>
              <a:gd name="connsiteX6" fmla="*/ 0 w 578872"/>
              <a:gd name="connsiteY6" fmla="*/ 5016061 h 5090304"/>
              <a:gd name="connsiteX7" fmla="*/ 0 w 578872"/>
              <a:gd name="connsiteY7" fmla="*/ 5016061 h 5090304"/>
              <a:gd name="connsiteX8" fmla="*/ 0 w 578872"/>
              <a:gd name="connsiteY8" fmla="*/ 251460 h 5090304"/>
              <a:gd name="connsiteX9" fmla="*/ 73651 w 578872"/>
              <a:gd name="connsiteY9" fmla="*/ 73651 h 5090304"/>
              <a:gd name="connsiteX10" fmla="*/ 251460 w 578872"/>
              <a:gd name="connsiteY10" fmla="*/ 0 h 5090304"/>
              <a:gd name="connsiteX0" fmla="*/ 0 w 670312"/>
              <a:gd name="connsiteY0" fmla="*/ 5016061 h 5181744"/>
              <a:gd name="connsiteX1" fmla="*/ 0 w 670312"/>
              <a:gd name="connsiteY1" fmla="*/ 5016061 h 5181744"/>
              <a:gd name="connsiteX2" fmla="*/ 0 w 670312"/>
              <a:gd name="connsiteY2" fmla="*/ 5016061 h 5181744"/>
              <a:gd name="connsiteX3" fmla="*/ 0 w 670312"/>
              <a:gd name="connsiteY3" fmla="*/ 251460 h 5181744"/>
              <a:gd name="connsiteX4" fmla="*/ 73651 w 670312"/>
              <a:gd name="connsiteY4" fmla="*/ 73651 h 5181744"/>
              <a:gd name="connsiteX5" fmla="*/ 251460 w 670312"/>
              <a:gd name="connsiteY5" fmla="*/ 0 h 5181744"/>
              <a:gd name="connsiteX6" fmla="*/ 251460 w 670312"/>
              <a:gd name="connsiteY6" fmla="*/ 0 h 5181744"/>
              <a:gd name="connsiteX7" fmla="*/ 429269 w 670312"/>
              <a:gd name="connsiteY7" fmla="*/ 73651 h 5181744"/>
              <a:gd name="connsiteX8" fmla="*/ 502920 w 670312"/>
              <a:gd name="connsiteY8" fmla="*/ 251460 h 5181744"/>
              <a:gd name="connsiteX9" fmla="*/ 670312 w 670312"/>
              <a:gd name="connsiteY9" fmla="*/ 5181744 h 5181744"/>
              <a:gd name="connsiteX0" fmla="*/ 0 w 572254"/>
              <a:gd name="connsiteY0" fmla="*/ 5016061 h 5084525"/>
              <a:gd name="connsiteX1" fmla="*/ 0 w 572254"/>
              <a:gd name="connsiteY1" fmla="*/ 5016061 h 5084525"/>
              <a:gd name="connsiteX2" fmla="*/ 0 w 572254"/>
              <a:gd name="connsiteY2" fmla="*/ 5016061 h 5084525"/>
              <a:gd name="connsiteX3" fmla="*/ 0 w 572254"/>
              <a:gd name="connsiteY3" fmla="*/ 251460 h 5084525"/>
              <a:gd name="connsiteX4" fmla="*/ 73651 w 572254"/>
              <a:gd name="connsiteY4" fmla="*/ 73651 h 5084525"/>
              <a:gd name="connsiteX5" fmla="*/ 251460 w 572254"/>
              <a:gd name="connsiteY5" fmla="*/ 0 h 5084525"/>
              <a:gd name="connsiteX6" fmla="*/ 251460 w 572254"/>
              <a:gd name="connsiteY6" fmla="*/ 0 h 5084525"/>
              <a:gd name="connsiteX7" fmla="*/ 429269 w 572254"/>
              <a:gd name="connsiteY7" fmla="*/ 73651 h 5084525"/>
              <a:gd name="connsiteX8" fmla="*/ 502920 w 572254"/>
              <a:gd name="connsiteY8" fmla="*/ 251460 h 5084525"/>
              <a:gd name="connsiteX9" fmla="*/ 572254 w 572254"/>
              <a:gd name="connsiteY9" fmla="*/ 5084525 h 5084525"/>
              <a:gd name="connsiteX0" fmla="*/ 0 w 570150"/>
              <a:gd name="connsiteY0" fmla="*/ 5016061 h 5097807"/>
              <a:gd name="connsiteX1" fmla="*/ 0 w 570150"/>
              <a:gd name="connsiteY1" fmla="*/ 5016061 h 5097807"/>
              <a:gd name="connsiteX2" fmla="*/ 0 w 570150"/>
              <a:gd name="connsiteY2" fmla="*/ 5016061 h 5097807"/>
              <a:gd name="connsiteX3" fmla="*/ 0 w 570150"/>
              <a:gd name="connsiteY3" fmla="*/ 251460 h 5097807"/>
              <a:gd name="connsiteX4" fmla="*/ 73651 w 570150"/>
              <a:gd name="connsiteY4" fmla="*/ 73651 h 5097807"/>
              <a:gd name="connsiteX5" fmla="*/ 251460 w 570150"/>
              <a:gd name="connsiteY5" fmla="*/ 0 h 5097807"/>
              <a:gd name="connsiteX6" fmla="*/ 251460 w 570150"/>
              <a:gd name="connsiteY6" fmla="*/ 0 h 5097807"/>
              <a:gd name="connsiteX7" fmla="*/ 429269 w 570150"/>
              <a:gd name="connsiteY7" fmla="*/ 73651 h 5097807"/>
              <a:gd name="connsiteX8" fmla="*/ 502920 w 570150"/>
              <a:gd name="connsiteY8" fmla="*/ 251460 h 5097807"/>
              <a:gd name="connsiteX9" fmla="*/ 570150 w 570150"/>
              <a:gd name="connsiteY9" fmla="*/ 5097807 h 5097807"/>
              <a:gd name="connsiteX0" fmla="*/ 0 w 570150"/>
              <a:gd name="connsiteY0" fmla="*/ 5016061 h 5097807"/>
              <a:gd name="connsiteX1" fmla="*/ 0 w 570150"/>
              <a:gd name="connsiteY1" fmla="*/ 5016061 h 5097807"/>
              <a:gd name="connsiteX2" fmla="*/ 0 w 570150"/>
              <a:gd name="connsiteY2" fmla="*/ 5016061 h 5097807"/>
              <a:gd name="connsiteX3" fmla="*/ 0 w 570150"/>
              <a:gd name="connsiteY3" fmla="*/ 251460 h 5097807"/>
              <a:gd name="connsiteX4" fmla="*/ 73651 w 570150"/>
              <a:gd name="connsiteY4" fmla="*/ 73651 h 5097807"/>
              <a:gd name="connsiteX5" fmla="*/ 251460 w 570150"/>
              <a:gd name="connsiteY5" fmla="*/ 0 h 5097807"/>
              <a:gd name="connsiteX6" fmla="*/ 251460 w 570150"/>
              <a:gd name="connsiteY6" fmla="*/ 0 h 5097807"/>
              <a:gd name="connsiteX7" fmla="*/ 429269 w 570150"/>
              <a:gd name="connsiteY7" fmla="*/ 73651 h 5097807"/>
              <a:gd name="connsiteX8" fmla="*/ 502920 w 570150"/>
              <a:gd name="connsiteY8" fmla="*/ 251460 h 5097807"/>
              <a:gd name="connsiteX9" fmla="*/ 570150 w 570150"/>
              <a:gd name="connsiteY9" fmla="*/ 5097807 h 5097807"/>
              <a:gd name="connsiteX0" fmla="*/ 0 w 570150"/>
              <a:gd name="connsiteY0" fmla="*/ 5016061 h 5097807"/>
              <a:gd name="connsiteX1" fmla="*/ 0 w 570150"/>
              <a:gd name="connsiteY1" fmla="*/ 5016061 h 5097807"/>
              <a:gd name="connsiteX2" fmla="*/ 0 w 570150"/>
              <a:gd name="connsiteY2" fmla="*/ 5016061 h 5097807"/>
              <a:gd name="connsiteX3" fmla="*/ 0 w 570150"/>
              <a:gd name="connsiteY3" fmla="*/ 251460 h 5097807"/>
              <a:gd name="connsiteX4" fmla="*/ 73651 w 570150"/>
              <a:gd name="connsiteY4" fmla="*/ 73651 h 5097807"/>
              <a:gd name="connsiteX5" fmla="*/ 251460 w 570150"/>
              <a:gd name="connsiteY5" fmla="*/ 0 h 5097807"/>
              <a:gd name="connsiteX6" fmla="*/ 251460 w 570150"/>
              <a:gd name="connsiteY6" fmla="*/ 0 h 5097807"/>
              <a:gd name="connsiteX7" fmla="*/ 429269 w 570150"/>
              <a:gd name="connsiteY7" fmla="*/ 73651 h 5097807"/>
              <a:gd name="connsiteX8" fmla="*/ 502920 w 570150"/>
              <a:gd name="connsiteY8" fmla="*/ 251460 h 5097807"/>
              <a:gd name="connsiteX9" fmla="*/ 570150 w 570150"/>
              <a:gd name="connsiteY9" fmla="*/ 5097807 h 5097807"/>
              <a:gd name="connsiteX0" fmla="*/ 0 w 552099"/>
              <a:gd name="connsiteY0" fmla="*/ 5016061 h 5109913"/>
              <a:gd name="connsiteX1" fmla="*/ 0 w 552099"/>
              <a:gd name="connsiteY1" fmla="*/ 5016061 h 5109913"/>
              <a:gd name="connsiteX2" fmla="*/ 0 w 552099"/>
              <a:gd name="connsiteY2" fmla="*/ 5016061 h 5109913"/>
              <a:gd name="connsiteX3" fmla="*/ 0 w 552099"/>
              <a:gd name="connsiteY3" fmla="*/ 251460 h 5109913"/>
              <a:gd name="connsiteX4" fmla="*/ 73651 w 552099"/>
              <a:gd name="connsiteY4" fmla="*/ 73651 h 5109913"/>
              <a:gd name="connsiteX5" fmla="*/ 251460 w 552099"/>
              <a:gd name="connsiteY5" fmla="*/ 0 h 5109913"/>
              <a:gd name="connsiteX6" fmla="*/ 251460 w 552099"/>
              <a:gd name="connsiteY6" fmla="*/ 0 h 5109913"/>
              <a:gd name="connsiteX7" fmla="*/ 429269 w 552099"/>
              <a:gd name="connsiteY7" fmla="*/ 73651 h 5109913"/>
              <a:gd name="connsiteX8" fmla="*/ 502920 w 552099"/>
              <a:gd name="connsiteY8" fmla="*/ 251460 h 5109913"/>
              <a:gd name="connsiteX9" fmla="*/ 552099 w 552099"/>
              <a:gd name="connsiteY9" fmla="*/ 5109913 h 5109913"/>
              <a:gd name="connsiteX0" fmla="*/ 0 w 552099"/>
              <a:gd name="connsiteY0" fmla="*/ 5016061 h 5109913"/>
              <a:gd name="connsiteX1" fmla="*/ 0 w 552099"/>
              <a:gd name="connsiteY1" fmla="*/ 5016061 h 5109913"/>
              <a:gd name="connsiteX2" fmla="*/ 17708 w 552099"/>
              <a:gd name="connsiteY2" fmla="*/ 5018867 h 5109913"/>
              <a:gd name="connsiteX3" fmla="*/ 0 w 552099"/>
              <a:gd name="connsiteY3" fmla="*/ 251460 h 5109913"/>
              <a:gd name="connsiteX4" fmla="*/ 73651 w 552099"/>
              <a:gd name="connsiteY4" fmla="*/ 73651 h 5109913"/>
              <a:gd name="connsiteX5" fmla="*/ 251460 w 552099"/>
              <a:gd name="connsiteY5" fmla="*/ 0 h 5109913"/>
              <a:gd name="connsiteX6" fmla="*/ 251460 w 552099"/>
              <a:gd name="connsiteY6" fmla="*/ 0 h 5109913"/>
              <a:gd name="connsiteX7" fmla="*/ 429269 w 552099"/>
              <a:gd name="connsiteY7" fmla="*/ 73651 h 5109913"/>
              <a:gd name="connsiteX8" fmla="*/ 502920 w 552099"/>
              <a:gd name="connsiteY8" fmla="*/ 251460 h 5109913"/>
              <a:gd name="connsiteX9" fmla="*/ 552099 w 552099"/>
              <a:gd name="connsiteY9" fmla="*/ 5109913 h 5109913"/>
              <a:gd name="connsiteX0" fmla="*/ 0 w 552099"/>
              <a:gd name="connsiteY0" fmla="*/ 5016061 h 5109913"/>
              <a:gd name="connsiteX1" fmla="*/ 0 w 552099"/>
              <a:gd name="connsiteY1" fmla="*/ 5016061 h 5109913"/>
              <a:gd name="connsiteX2" fmla="*/ 11177 w 552099"/>
              <a:gd name="connsiteY2" fmla="*/ 5031459 h 5109913"/>
              <a:gd name="connsiteX3" fmla="*/ 0 w 552099"/>
              <a:gd name="connsiteY3" fmla="*/ 251460 h 5109913"/>
              <a:gd name="connsiteX4" fmla="*/ 73651 w 552099"/>
              <a:gd name="connsiteY4" fmla="*/ 73651 h 5109913"/>
              <a:gd name="connsiteX5" fmla="*/ 251460 w 552099"/>
              <a:gd name="connsiteY5" fmla="*/ 0 h 5109913"/>
              <a:gd name="connsiteX6" fmla="*/ 251460 w 552099"/>
              <a:gd name="connsiteY6" fmla="*/ 0 h 5109913"/>
              <a:gd name="connsiteX7" fmla="*/ 429269 w 552099"/>
              <a:gd name="connsiteY7" fmla="*/ 73651 h 5109913"/>
              <a:gd name="connsiteX8" fmla="*/ 502920 w 552099"/>
              <a:gd name="connsiteY8" fmla="*/ 251460 h 5109913"/>
              <a:gd name="connsiteX9" fmla="*/ 552099 w 552099"/>
              <a:gd name="connsiteY9" fmla="*/ 5109913 h 5109913"/>
              <a:gd name="connsiteX0" fmla="*/ 14979 w 567078"/>
              <a:gd name="connsiteY0" fmla="*/ 5016061 h 5109913"/>
              <a:gd name="connsiteX1" fmla="*/ 14979 w 567078"/>
              <a:gd name="connsiteY1" fmla="*/ 5016061 h 5109913"/>
              <a:gd name="connsiteX2" fmla="*/ 5903 w 567078"/>
              <a:gd name="connsiteY2" fmla="*/ 4987363 h 5109913"/>
              <a:gd name="connsiteX3" fmla="*/ 14979 w 567078"/>
              <a:gd name="connsiteY3" fmla="*/ 251460 h 5109913"/>
              <a:gd name="connsiteX4" fmla="*/ 88630 w 567078"/>
              <a:gd name="connsiteY4" fmla="*/ 73651 h 5109913"/>
              <a:gd name="connsiteX5" fmla="*/ 266439 w 567078"/>
              <a:gd name="connsiteY5" fmla="*/ 0 h 5109913"/>
              <a:gd name="connsiteX6" fmla="*/ 266439 w 567078"/>
              <a:gd name="connsiteY6" fmla="*/ 0 h 5109913"/>
              <a:gd name="connsiteX7" fmla="*/ 444248 w 567078"/>
              <a:gd name="connsiteY7" fmla="*/ 73651 h 5109913"/>
              <a:gd name="connsiteX8" fmla="*/ 517899 w 567078"/>
              <a:gd name="connsiteY8" fmla="*/ 251460 h 5109913"/>
              <a:gd name="connsiteX9" fmla="*/ 567078 w 567078"/>
              <a:gd name="connsiteY9" fmla="*/ 5109913 h 5109913"/>
              <a:gd name="connsiteX0" fmla="*/ 0 w 552099"/>
              <a:gd name="connsiteY0" fmla="*/ 5016061 h 5109913"/>
              <a:gd name="connsiteX1" fmla="*/ 0 w 552099"/>
              <a:gd name="connsiteY1" fmla="*/ 5016061 h 5109913"/>
              <a:gd name="connsiteX2" fmla="*/ 0 w 552099"/>
              <a:gd name="connsiteY2" fmla="*/ 251460 h 5109913"/>
              <a:gd name="connsiteX3" fmla="*/ 73651 w 552099"/>
              <a:gd name="connsiteY3" fmla="*/ 73651 h 5109913"/>
              <a:gd name="connsiteX4" fmla="*/ 251460 w 552099"/>
              <a:gd name="connsiteY4" fmla="*/ 0 h 5109913"/>
              <a:gd name="connsiteX5" fmla="*/ 251460 w 552099"/>
              <a:gd name="connsiteY5" fmla="*/ 0 h 5109913"/>
              <a:gd name="connsiteX6" fmla="*/ 429269 w 552099"/>
              <a:gd name="connsiteY6" fmla="*/ 73651 h 5109913"/>
              <a:gd name="connsiteX7" fmla="*/ 502920 w 552099"/>
              <a:gd name="connsiteY7" fmla="*/ 251460 h 5109913"/>
              <a:gd name="connsiteX8" fmla="*/ 552099 w 552099"/>
              <a:gd name="connsiteY8" fmla="*/ 5109913 h 5109913"/>
              <a:gd name="connsiteX0" fmla="*/ 0 w 558409"/>
              <a:gd name="connsiteY0" fmla="*/ 5016061 h 5070028"/>
              <a:gd name="connsiteX1" fmla="*/ 0 w 558409"/>
              <a:gd name="connsiteY1" fmla="*/ 5016061 h 5070028"/>
              <a:gd name="connsiteX2" fmla="*/ 0 w 558409"/>
              <a:gd name="connsiteY2" fmla="*/ 251460 h 5070028"/>
              <a:gd name="connsiteX3" fmla="*/ 73651 w 558409"/>
              <a:gd name="connsiteY3" fmla="*/ 73651 h 5070028"/>
              <a:gd name="connsiteX4" fmla="*/ 251460 w 558409"/>
              <a:gd name="connsiteY4" fmla="*/ 0 h 5070028"/>
              <a:gd name="connsiteX5" fmla="*/ 251460 w 558409"/>
              <a:gd name="connsiteY5" fmla="*/ 0 h 5070028"/>
              <a:gd name="connsiteX6" fmla="*/ 429269 w 558409"/>
              <a:gd name="connsiteY6" fmla="*/ 73651 h 5070028"/>
              <a:gd name="connsiteX7" fmla="*/ 502920 w 558409"/>
              <a:gd name="connsiteY7" fmla="*/ 251460 h 5070028"/>
              <a:gd name="connsiteX8" fmla="*/ 558409 w 558409"/>
              <a:gd name="connsiteY8" fmla="*/ 5070028 h 5070028"/>
              <a:gd name="connsiteX0" fmla="*/ 0 w 552099"/>
              <a:gd name="connsiteY0" fmla="*/ 5016061 h 5109912"/>
              <a:gd name="connsiteX1" fmla="*/ 0 w 552099"/>
              <a:gd name="connsiteY1" fmla="*/ 5016061 h 5109912"/>
              <a:gd name="connsiteX2" fmla="*/ 0 w 552099"/>
              <a:gd name="connsiteY2" fmla="*/ 251460 h 5109912"/>
              <a:gd name="connsiteX3" fmla="*/ 73651 w 552099"/>
              <a:gd name="connsiteY3" fmla="*/ 73651 h 5109912"/>
              <a:gd name="connsiteX4" fmla="*/ 251460 w 552099"/>
              <a:gd name="connsiteY4" fmla="*/ 0 h 5109912"/>
              <a:gd name="connsiteX5" fmla="*/ 251460 w 552099"/>
              <a:gd name="connsiteY5" fmla="*/ 0 h 5109912"/>
              <a:gd name="connsiteX6" fmla="*/ 429269 w 552099"/>
              <a:gd name="connsiteY6" fmla="*/ 73651 h 5109912"/>
              <a:gd name="connsiteX7" fmla="*/ 502920 w 552099"/>
              <a:gd name="connsiteY7" fmla="*/ 251460 h 5109912"/>
              <a:gd name="connsiteX8" fmla="*/ 552099 w 552099"/>
              <a:gd name="connsiteY8" fmla="*/ 5109912 h 5109912"/>
              <a:gd name="connsiteX0" fmla="*/ 0 w 552099"/>
              <a:gd name="connsiteY0" fmla="*/ 5016061 h 5109912"/>
              <a:gd name="connsiteX1" fmla="*/ 0 w 552099"/>
              <a:gd name="connsiteY1" fmla="*/ 5016061 h 5109912"/>
              <a:gd name="connsiteX2" fmla="*/ 7986 w 552099"/>
              <a:gd name="connsiteY2" fmla="*/ 5032128 h 5109912"/>
              <a:gd name="connsiteX3" fmla="*/ 0 w 552099"/>
              <a:gd name="connsiteY3" fmla="*/ 251460 h 5109912"/>
              <a:gd name="connsiteX4" fmla="*/ 73651 w 552099"/>
              <a:gd name="connsiteY4" fmla="*/ 73651 h 5109912"/>
              <a:gd name="connsiteX5" fmla="*/ 251460 w 552099"/>
              <a:gd name="connsiteY5" fmla="*/ 0 h 5109912"/>
              <a:gd name="connsiteX6" fmla="*/ 251460 w 552099"/>
              <a:gd name="connsiteY6" fmla="*/ 0 h 5109912"/>
              <a:gd name="connsiteX7" fmla="*/ 429269 w 552099"/>
              <a:gd name="connsiteY7" fmla="*/ 73651 h 5109912"/>
              <a:gd name="connsiteX8" fmla="*/ 502920 w 552099"/>
              <a:gd name="connsiteY8" fmla="*/ 251460 h 5109912"/>
              <a:gd name="connsiteX9" fmla="*/ 552099 w 552099"/>
              <a:gd name="connsiteY9" fmla="*/ 5109912 h 5109912"/>
              <a:gd name="connsiteX0" fmla="*/ 0 w 552099"/>
              <a:gd name="connsiteY0" fmla="*/ 5016061 h 5109912"/>
              <a:gd name="connsiteX1" fmla="*/ 0 w 552099"/>
              <a:gd name="connsiteY1" fmla="*/ 5016061 h 5109912"/>
              <a:gd name="connsiteX2" fmla="*/ 0 w 552099"/>
              <a:gd name="connsiteY2" fmla="*/ 251460 h 5109912"/>
              <a:gd name="connsiteX3" fmla="*/ 73651 w 552099"/>
              <a:gd name="connsiteY3" fmla="*/ 73651 h 5109912"/>
              <a:gd name="connsiteX4" fmla="*/ 251460 w 552099"/>
              <a:gd name="connsiteY4" fmla="*/ 0 h 5109912"/>
              <a:gd name="connsiteX5" fmla="*/ 251460 w 552099"/>
              <a:gd name="connsiteY5" fmla="*/ 0 h 5109912"/>
              <a:gd name="connsiteX6" fmla="*/ 429269 w 552099"/>
              <a:gd name="connsiteY6" fmla="*/ 73651 h 5109912"/>
              <a:gd name="connsiteX7" fmla="*/ 502920 w 552099"/>
              <a:gd name="connsiteY7" fmla="*/ 251460 h 5109912"/>
              <a:gd name="connsiteX8" fmla="*/ 552099 w 552099"/>
              <a:gd name="connsiteY8" fmla="*/ 5109912 h 5109912"/>
              <a:gd name="connsiteX0" fmla="*/ 0 w 552099"/>
              <a:gd name="connsiteY0" fmla="*/ 5016061 h 5109912"/>
              <a:gd name="connsiteX1" fmla="*/ 0 w 552099"/>
              <a:gd name="connsiteY1" fmla="*/ 5016061 h 5109912"/>
              <a:gd name="connsiteX2" fmla="*/ 0 w 552099"/>
              <a:gd name="connsiteY2" fmla="*/ 251460 h 5109912"/>
              <a:gd name="connsiteX3" fmla="*/ 73651 w 552099"/>
              <a:gd name="connsiteY3" fmla="*/ 73651 h 5109912"/>
              <a:gd name="connsiteX4" fmla="*/ 251460 w 552099"/>
              <a:gd name="connsiteY4" fmla="*/ 0 h 5109912"/>
              <a:gd name="connsiteX5" fmla="*/ 251460 w 552099"/>
              <a:gd name="connsiteY5" fmla="*/ 0 h 5109912"/>
              <a:gd name="connsiteX6" fmla="*/ 429269 w 552099"/>
              <a:gd name="connsiteY6" fmla="*/ 73651 h 5109912"/>
              <a:gd name="connsiteX7" fmla="*/ 502920 w 552099"/>
              <a:gd name="connsiteY7" fmla="*/ 251460 h 5109912"/>
              <a:gd name="connsiteX8" fmla="*/ 552099 w 552099"/>
              <a:gd name="connsiteY8" fmla="*/ 5109912 h 5109912"/>
              <a:gd name="connsiteX0" fmla="*/ 0 w 552099"/>
              <a:gd name="connsiteY0" fmla="*/ 5016061 h 5109912"/>
              <a:gd name="connsiteX1" fmla="*/ 328 w 552099"/>
              <a:gd name="connsiteY1" fmla="*/ 2862849 h 5109912"/>
              <a:gd name="connsiteX2" fmla="*/ 0 w 552099"/>
              <a:gd name="connsiteY2" fmla="*/ 251460 h 5109912"/>
              <a:gd name="connsiteX3" fmla="*/ 73651 w 552099"/>
              <a:gd name="connsiteY3" fmla="*/ 73651 h 5109912"/>
              <a:gd name="connsiteX4" fmla="*/ 251460 w 552099"/>
              <a:gd name="connsiteY4" fmla="*/ 0 h 5109912"/>
              <a:gd name="connsiteX5" fmla="*/ 251460 w 552099"/>
              <a:gd name="connsiteY5" fmla="*/ 0 h 5109912"/>
              <a:gd name="connsiteX6" fmla="*/ 429269 w 552099"/>
              <a:gd name="connsiteY6" fmla="*/ 73651 h 5109912"/>
              <a:gd name="connsiteX7" fmla="*/ 502920 w 552099"/>
              <a:gd name="connsiteY7" fmla="*/ 251460 h 5109912"/>
              <a:gd name="connsiteX8" fmla="*/ 552099 w 552099"/>
              <a:gd name="connsiteY8" fmla="*/ 5109912 h 5109912"/>
              <a:gd name="connsiteX0" fmla="*/ 328 w 552099"/>
              <a:gd name="connsiteY0" fmla="*/ 2862849 h 5109912"/>
              <a:gd name="connsiteX1" fmla="*/ 0 w 552099"/>
              <a:gd name="connsiteY1" fmla="*/ 251460 h 5109912"/>
              <a:gd name="connsiteX2" fmla="*/ 73651 w 552099"/>
              <a:gd name="connsiteY2" fmla="*/ 73651 h 5109912"/>
              <a:gd name="connsiteX3" fmla="*/ 251460 w 552099"/>
              <a:gd name="connsiteY3" fmla="*/ 0 h 5109912"/>
              <a:gd name="connsiteX4" fmla="*/ 251460 w 552099"/>
              <a:gd name="connsiteY4" fmla="*/ 0 h 5109912"/>
              <a:gd name="connsiteX5" fmla="*/ 429269 w 552099"/>
              <a:gd name="connsiteY5" fmla="*/ 73651 h 5109912"/>
              <a:gd name="connsiteX6" fmla="*/ 502920 w 552099"/>
              <a:gd name="connsiteY6" fmla="*/ 251460 h 5109912"/>
              <a:gd name="connsiteX7" fmla="*/ 552099 w 552099"/>
              <a:gd name="connsiteY7" fmla="*/ 5109912 h 5109912"/>
              <a:gd name="connsiteX0" fmla="*/ 328 w 543353"/>
              <a:gd name="connsiteY0" fmla="*/ 2862849 h 2928006"/>
              <a:gd name="connsiteX1" fmla="*/ 0 w 543353"/>
              <a:gd name="connsiteY1" fmla="*/ 251460 h 2928006"/>
              <a:gd name="connsiteX2" fmla="*/ 73651 w 543353"/>
              <a:gd name="connsiteY2" fmla="*/ 73651 h 2928006"/>
              <a:gd name="connsiteX3" fmla="*/ 251460 w 543353"/>
              <a:gd name="connsiteY3" fmla="*/ 0 h 2928006"/>
              <a:gd name="connsiteX4" fmla="*/ 251460 w 543353"/>
              <a:gd name="connsiteY4" fmla="*/ 0 h 2928006"/>
              <a:gd name="connsiteX5" fmla="*/ 429269 w 543353"/>
              <a:gd name="connsiteY5" fmla="*/ 73651 h 2928006"/>
              <a:gd name="connsiteX6" fmla="*/ 502920 w 543353"/>
              <a:gd name="connsiteY6" fmla="*/ 251460 h 2928006"/>
              <a:gd name="connsiteX7" fmla="*/ 543353 w 543353"/>
              <a:gd name="connsiteY7" fmla="*/ 2928006 h 2928006"/>
              <a:gd name="connsiteX0" fmla="*/ 328 w 537043"/>
              <a:gd name="connsiteY0" fmla="*/ 2862849 h 2967890"/>
              <a:gd name="connsiteX1" fmla="*/ 0 w 537043"/>
              <a:gd name="connsiteY1" fmla="*/ 251460 h 2967890"/>
              <a:gd name="connsiteX2" fmla="*/ 73651 w 537043"/>
              <a:gd name="connsiteY2" fmla="*/ 73651 h 2967890"/>
              <a:gd name="connsiteX3" fmla="*/ 251460 w 537043"/>
              <a:gd name="connsiteY3" fmla="*/ 0 h 2967890"/>
              <a:gd name="connsiteX4" fmla="*/ 251460 w 537043"/>
              <a:gd name="connsiteY4" fmla="*/ 0 h 2967890"/>
              <a:gd name="connsiteX5" fmla="*/ 429269 w 537043"/>
              <a:gd name="connsiteY5" fmla="*/ 73651 h 2967890"/>
              <a:gd name="connsiteX6" fmla="*/ 502920 w 537043"/>
              <a:gd name="connsiteY6" fmla="*/ 251460 h 2967890"/>
              <a:gd name="connsiteX7" fmla="*/ 537043 w 537043"/>
              <a:gd name="connsiteY7" fmla="*/ 2967890 h 2967890"/>
              <a:gd name="connsiteX0" fmla="*/ 328 w 528237"/>
              <a:gd name="connsiteY0" fmla="*/ 2862849 h 2951509"/>
              <a:gd name="connsiteX1" fmla="*/ 0 w 528237"/>
              <a:gd name="connsiteY1" fmla="*/ 251460 h 2951509"/>
              <a:gd name="connsiteX2" fmla="*/ 73651 w 528237"/>
              <a:gd name="connsiteY2" fmla="*/ 73651 h 2951509"/>
              <a:gd name="connsiteX3" fmla="*/ 251460 w 528237"/>
              <a:gd name="connsiteY3" fmla="*/ 0 h 2951509"/>
              <a:gd name="connsiteX4" fmla="*/ 251460 w 528237"/>
              <a:gd name="connsiteY4" fmla="*/ 0 h 2951509"/>
              <a:gd name="connsiteX5" fmla="*/ 429269 w 528237"/>
              <a:gd name="connsiteY5" fmla="*/ 73651 h 2951509"/>
              <a:gd name="connsiteX6" fmla="*/ 502920 w 528237"/>
              <a:gd name="connsiteY6" fmla="*/ 251460 h 2951509"/>
              <a:gd name="connsiteX7" fmla="*/ 524305 w 528237"/>
              <a:gd name="connsiteY7" fmla="*/ 2951509 h 2951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28237" h="2951509">
                <a:moveTo>
                  <a:pt x="328" y="2862849"/>
                </a:moveTo>
                <a:cubicBezTo>
                  <a:pt x="219" y="1992386"/>
                  <a:pt x="109" y="1121923"/>
                  <a:pt x="0" y="251460"/>
                </a:cubicBezTo>
                <a:cubicBezTo>
                  <a:pt x="0" y="184769"/>
                  <a:pt x="26493" y="120809"/>
                  <a:pt x="73651" y="73651"/>
                </a:cubicBezTo>
                <a:cubicBezTo>
                  <a:pt x="120809" y="26493"/>
                  <a:pt x="184769" y="0"/>
                  <a:pt x="251460" y="0"/>
                </a:cubicBezTo>
                <a:lnTo>
                  <a:pt x="251460" y="0"/>
                </a:lnTo>
                <a:cubicBezTo>
                  <a:pt x="318151" y="0"/>
                  <a:pt x="382111" y="26493"/>
                  <a:pt x="429269" y="73651"/>
                </a:cubicBezTo>
                <a:cubicBezTo>
                  <a:pt x="476427" y="120809"/>
                  <a:pt x="502920" y="184769"/>
                  <a:pt x="502920" y="251460"/>
                </a:cubicBezTo>
                <a:cubicBezTo>
                  <a:pt x="528237" y="1864408"/>
                  <a:pt x="505702" y="918020"/>
                  <a:pt x="524305" y="2951509"/>
                </a:cubicBezTo>
              </a:path>
            </a:pathLst>
          </a:custGeom>
          <a:solidFill>
            <a:schemeClr val="accent1"/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042312">
            <a:off x="1248863" y="3564661"/>
            <a:ext cx="7324068" cy="1612607"/>
          </a:xfrm>
        </p:spPr>
        <p:txBody>
          <a:bodyPr anchor="b" anchorCtr="0">
            <a:noAutofit/>
          </a:bodyPr>
          <a:lstStyle>
            <a:lvl1pPr algn="l">
              <a:defRPr sz="46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0" name="Picture Placeholder 2"/>
          <p:cNvSpPr>
            <a:spLocks noGrp="1"/>
          </p:cNvSpPr>
          <p:nvPr>
            <p:ph type="pic" idx="13"/>
          </p:nvPr>
        </p:nvSpPr>
        <p:spPr>
          <a:xfrm rot="21068552">
            <a:off x="914505" y="836686"/>
            <a:ext cx="3923711" cy="2804658"/>
          </a:xfrm>
          <a:prstGeom prst="roundRect">
            <a:avLst>
              <a:gd name="adj" fmla="val 7476"/>
            </a:avLst>
          </a:prstGeom>
          <a:ln w="63500">
            <a:solidFill>
              <a:schemeClr val="accent2"/>
            </a:solidFill>
          </a:ln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58" name="Rectangle 5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6" name="Subtitle 2"/>
          <p:cNvSpPr>
            <a:spLocks noGrp="1"/>
          </p:cNvSpPr>
          <p:nvPr>
            <p:ph type="subTitle" idx="1"/>
          </p:nvPr>
        </p:nvSpPr>
        <p:spPr>
          <a:xfrm rot="21060000">
            <a:off x="2550459" y="4990824"/>
            <a:ext cx="6400800" cy="914400"/>
          </a:xfrm>
        </p:spPr>
        <p:txBody>
          <a:bodyPr anchor="ctr" anchorCtr="0">
            <a:normAutofit/>
          </a:bodyPr>
          <a:lstStyle>
            <a:lvl1pPr marL="0" indent="0" algn="l">
              <a:spcAft>
                <a:spcPts val="0"/>
              </a:spcAft>
              <a:buNone/>
              <a:defRPr sz="2400">
                <a:solidFill>
                  <a:schemeClr val="bg1"/>
                </a:solidFill>
                <a:effectLst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ectionHeaderOverla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3" name="Freeform 42"/>
          <p:cNvSpPr/>
          <p:nvPr/>
        </p:nvSpPr>
        <p:spPr>
          <a:xfrm rot="4809906">
            <a:off x="3408662" y="1817251"/>
            <a:ext cx="1100209" cy="8104720"/>
          </a:xfrm>
          <a:custGeom>
            <a:avLst/>
            <a:gdLst>
              <a:gd name="connsiteX0" fmla="*/ 533400 w 1066800"/>
              <a:gd name="connsiteY0" fmla="*/ 0 h 8120268"/>
              <a:gd name="connsiteX1" fmla="*/ 533400 w 1066800"/>
              <a:gd name="connsiteY1" fmla="*/ 0 h 8120268"/>
              <a:gd name="connsiteX2" fmla="*/ 910571 w 1066800"/>
              <a:gd name="connsiteY2" fmla="*/ 156230 h 8120268"/>
              <a:gd name="connsiteX3" fmla="*/ 1066800 w 1066800"/>
              <a:gd name="connsiteY3" fmla="*/ 533401 h 8120268"/>
              <a:gd name="connsiteX4" fmla="*/ 1066800 w 1066800"/>
              <a:gd name="connsiteY4" fmla="*/ 8120268 h 8120268"/>
              <a:gd name="connsiteX5" fmla="*/ 1066800 w 1066800"/>
              <a:gd name="connsiteY5" fmla="*/ 8120268 h 8120268"/>
              <a:gd name="connsiteX6" fmla="*/ 1066800 w 1066800"/>
              <a:gd name="connsiteY6" fmla="*/ 8120268 h 8120268"/>
              <a:gd name="connsiteX7" fmla="*/ 0 w 1066800"/>
              <a:gd name="connsiteY7" fmla="*/ 8120268 h 8120268"/>
              <a:gd name="connsiteX8" fmla="*/ 0 w 1066800"/>
              <a:gd name="connsiteY8" fmla="*/ 8120268 h 8120268"/>
              <a:gd name="connsiteX9" fmla="*/ 0 w 1066800"/>
              <a:gd name="connsiteY9" fmla="*/ 8120268 h 8120268"/>
              <a:gd name="connsiteX10" fmla="*/ 0 w 1066800"/>
              <a:gd name="connsiteY10" fmla="*/ 533400 h 8120268"/>
              <a:gd name="connsiteX11" fmla="*/ 156230 w 1066800"/>
              <a:gd name="connsiteY11" fmla="*/ 156229 h 8120268"/>
              <a:gd name="connsiteX12" fmla="*/ 533401 w 1066800"/>
              <a:gd name="connsiteY12" fmla="*/ 0 h 8120268"/>
              <a:gd name="connsiteX13" fmla="*/ 533400 w 1066800"/>
              <a:gd name="connsiteY13" fmla="*/ 0 h 8120268"/>
              <a:gd name="connsiteX0" fmla="*/ 533400 w 1109411"/>
              <a:gd name="connsiteY0" fmla="*/ 602505 h 8722773"/>
              <a:gd name="connsiteX1" fmla="*/ 533400 w 1109411"/>
              <a:gd name="connsiteY1" fmla="*/ 602505 h 8722773"/>
              <a:gd name="connsiteX2" fmla="*/ 910571 w 1109411"/>
              <a:gd name="connsiteY2" fmla="*/ 758735 h 8722773"/>
              <a:gd name="connsiteX3" fmla="*/ 1066800 w 1109411"/>
              <a:gd name="connsiteY3" fmla="*/ 1135906 h 8722773"/>
              <a:gd name="connsiteX4" fmla="*/ 1109048 w 1109411"/>
              <a:gd name="connsiteY4" fmla="*/ 7478466 h 8722773"/>
              <a:gd name="connsiteX5" fmla="*/ 1066800 w 1109411"/>
              <a:gd name="connsiteY5" fmla="*/ 8722773 h 8722773"/>
              <a:gd name="connsiteX6" fmla="*/ 1066800 w 1109411"/>
              <a:gd name="connsiteY6" fmla="*/ 8722773 h 8722773"/>
              <a:gd name="connsiteX7" fmla="*/ 1066800 w 1109411"/>
              <a:gd name="connsiteY7" fmla="*/ 8722773 h 8722773"/>
              <a:gd name="connsiteX8" fmla="*/ 0 w 1109411"/>
              <a:gd name="connsiteY8" fmla="*/ 8722773 h 8722773"/>
              <a:gd name="connsiteX9" fmla="*/ 0 w 1109411"/>
              <a:gd name="connsiteY9" fmla="*/ 8722773 h 8722773"/>
              <a:gd name="connsiteX10" fmla="*/ 0 w 1109411"/>
              <a:gd name="connsiteY10" fmla="*/ 8722773 h 8722773"/>
              <a:gd name="connsiteX11" fmla="*/ 0 w 1109411"/>
              <a:gd name="connsiteY11" fmla="*/ 1135905 h 8722773"/>
              <a:gd name="connsiteX12" fmla="*/ 156230 w 1109411"/>
              <a:gd name="connsiteY12" fmla="*/ 758734 h 8722773"/>
              <a:gd name="connsiteX13" fmla="*/ 533401 w 1109411"/>
              <a:gd name="connsiteY13" fmla="*/ 602505 h 8722773"/>
              <a:gd name="connsiteX14" fmla="*/ 533400 w 1109411"/>
              <a:gd name="connsiteY14" fmla="*/ 602505 h 8722773"/>
              <a:gd name="connsiteX0" fmla="*/ 533400 w 1109411"/>
              <a:gd name="connsiteY0" fmla="*/ 602505 h 8722773"/>
              <a:gd name="connsiteX1" fmla="*/ 533400 w 1109411"/>
              <a:gd name="connsiteY1" fmla="*/ 602505 h 8722773"/>
              <a:gd name="connsiteX2" fmla="*/ 910571 w 1109411"/>
              <a:gd name="connsiteY2" fmla="*/ 758735 h 8722773"/>
              <a:gd name="connsiteX3" fmla="*/ 1066800 w 1109411"/>
              <a:gd name="connsiteY3" fmla="*/ 1135906 h 8722773"/>
              <a:gd name="connsiteX4" fmla="*/ 1109048 w 1109411"/>
              <a:gd name="connsiteY4" fmla="*/ 7478466 h 8722773"/>
              <a:gd name="connsiteX5" fmla="*/ 1066800 w 1109411"/>
              <a:gd name="connsiteY5" fmla="*/ 8722773 h 8722773"/>
              <a:gd name="connsiteX6" fmla="*/ 1066800 w 1109411"/>
              <a:gd name="connsiteY6" fmla="*/ 8722773 h 8722773"/>
              <a:gd name="connsiteX7" fmla="*/ 1066800 w 1109411"/>
              <a:gd name="connsiteY7" fmla="*/ 8722773 h 8722773"/>
              <a:gd name="connsiteX8" fmla="*/ 0 w 1109411"/>
              <a:gd name="connsiteY8" fmla="*/ 8722773 h 8722773"/>
              <a:gd name="connsiteX9" fmla="*/ 0 w 1109411"/>
              <a:gd name="connsiteY9" fmla="*/ 8722773 h 8722773"/>
              <a:gd name="connsiteX10" fmla="*/ 0 w 1109411"/>
              <a:gd name="connsiteY10" fmla="*/ 8722773 h 8722773"/>
              <a:gd name="connsiteX11" fmla="*/ 0 w 1109411"/>
              <a:gd name="connsiteY11" fmla="*/ 1135905 h 8722773"/>
              <a:gd name="connsiteX12" fmla="*/ 156230 w 1109411"/>
              <a:gd name="connsiteY12" fmla="*/ 758734 h 8722773"/>
              <a:gd name="connsiteX13" fmla="*/ 533401 w 1109411"/>
              <a:gd name="connsiteY13" fmla="*/ 602505 h 8722773"/>
              <a:gd name="connsiteX14" fmla="*/ 533400 w 1109411"/>
              <a:gd name="connsiteY14" fmla="*/ 602505 h 8722773"/>
              <a:gd name="connsiteX0" fmla="*/ 533400 w 1128952"/>
              <a:gd name="connsiteY0" fmla="*/ 602505 h 8722773"/>
              <a:gd name="connsiteX1" fmla="*/ 533400 w 1128952"/>
              <a:gd name="connsiteY1" fmla="*/ 602505 h 8722773"/>
              <a:gd name="connsiteX2" fmla="*/ 910571 w 1128952"/>
              <a:gd name="connsiteY2" fmla="*/ 758735 h 8722773"/>
              <a:gd name="connsiteX3" fmla="*/ 1066800 w 1128952"/>
              <a:gd name="connsiteY3" fmla="*/ 1135906 h 8722773"/>
              <a:gd name="connsiteX4" fmla="*/ 1109048 w 1128952"/>
              <a:gd name="connsiteY4" fmla="*/ 7478466 h 8722773"/>
              <a:gd name="connsiteX5" fmla="*/ 1066800 w 1128952"/>
              <a:gd name="connsiteY5" fmla="*/ 8722773 h 8722773"/>
              <a:gd name="connsiteX6" fmla="*/ 1066800 w 1128952"/>
              <a:gd name="connsiteY6" fmla="*/ 8722773 h 8722773"/>
              <a:gd name="connsiteX7" fmla="*/ 1066800 w 1128952"/>
              <a:gd name="connsiteY7" fmla="*/ 8722773 h 8722773"/>
              <a:gd name="connsiteX8" fmla="*/ 0 w 1128952"/>
              <a:gd name="connsiteY8" fmla="*/ 8722773 h 8722773"/>
              <a:gd name="connsiteX9" fmla="*/ 0 w 1128952"/>
              <a:gd name="connsiteY9" fmla="*/ 8722773 h 8722773"/>
              <a:gd name="connsiteX10" fmla="*/ 0 w 1128952"/>
              <a:gd name="connsiteY10" fmla="*/ 8722773 h 8722773"/>
              <a:gd name="connsiteX11" fmla="*/ 0 w 1128952"/>
              <a:gd name="connsiteY11" fmla="*/ 1135905 h 8722773"/>
              <a:gd name="connsiteX12" fmla="*/ 156230 w 1128952"/>
              <a:gd name="connsiteY12" fmla="*/ 758734 h 8722773"/>
              <a:gd name="connsiteX13" fmla="*/ 533401 w 1128952"/>
              <a:gd name="connsiteY13" fmla="*/ 602505 h 8722773"/>
              <a:gd name="connsiteX14" fmla="*/ 533400 w 1128952"/>
              <a:gd name="connsiteY14" fmla="*/ 602505 h 8722773"/>
              <a:gd name="connsiteX0" fmla="*/ 533400 w 1109048"/>
              <a:gd name="connsiteY0" fmla="*/ 602505 h 8722773"/>
              <a:gd name="connsiteX1" fmla="*/ 533400 w 1109048"/>
              <a:gd name="connsiteY1" fmla="*/ 602505 h 8722773"/>
              <a:gd name="connsiteX2" fmla="*/ 910571 w 1109048"/>
              <a:gd name="connsiteY2" fmla="*/ 758735 h 8722773"/>
              <a:gd name="connsiteX3" fmla="*/ 1066800 w 1109048"/>
              <a:gd name="connsiteY3" fmla="*/ 1135906 h 8722773"/>
              <a:gd name="connsiteX4" fmla="*/ 1109048 w 1109048"/>
              <a:gd name="connsiteY4" fmla="*/ 7478466 h 8722773"/>
              <a:gd name="connsiteX5" fmla="*/ 1066800 w 1109048"/>
              <a:gd name="connsiteY5" fmla="*/ 8722773 h 8722773"/>
              <a:gd name="connsiteX6" fmla="*/ 1066800 w 1109048"/>
              <a:gd name="connsiteY6" fmla="*/ 8722773 h 8722773"/>
              <a:gd name="connsiteX7" fmla="*/ 1066800 w 1109048"/>
              <a:gd name="connsiteY7" fmla="*/ 8722773 h 8722773"/>
              <a:gd name="connsiteX8" fmla="*/ 0 w 1109048"/>
              <a:gd name="connsiteY8" fmla="*/ 8722773 h 8722773"/>
              <a:gd name="connsiteX9" fmla="*/ 0 w 1109048"/>
              <a:gd name="connsiteY9" fmla="*/ 8722773 h 8722773"/>
              <a:gd name="connsiteX10" fmla="*/ 0 w 1109048"/>
              <a:gd name="connsiteY10" fmla="*/ 8722773 h 8722773"/>
              <a:gd name="connsiteX11" fmla="*/ 0 w 1109048"/>
              <a:gd name="connsiteY11" fmla="*/ 1135905 h 8722773"/>
              <a:gd name="connsiteX12" fmla="*/ 156230 w 1109048"/>
              <a:gd name="connsiteY12" fmla="*/ 758734 h 8722773"/>
              <a:gd name="connsiteX13" fmla="*/ 533401 w 1109048"/>
              <a:gd name="connsiteY13" fmla="*/ 602505 h 8722773"/>
              <a:gd name="connsiteX14" fmla="*/ 533400 w 1109048"/>
              <a:gd name="connsiteY14" fmla="*/ 602505 h 8722773"/>
              <a:gd name="connsiteX0" fmla="*/ 533400 w 1109048"/>
              <a:gd name="connsiteY0" fmla="*/ 602799 h 8723067"/>
              <a:gd name="connsiteX1" fmla="*/ 533400 w 1109048"/>
              <a:gd name="connsiteY1" fmla="*/ 602799 h 8723067"/>
              <a:gd name="connsiteX2" fmla="*/ 910571 w 1109048"/>
              <a:gd name="connsiteY2" fmla="*/ 759029 h 8723067"/>
              <a:gd name="connsiteX3" fmla="*/ 1066800 w 1109048"/>
              <a:gd name="connsiteY3" fmla="*/ 1136200 h 8723067"/>
              <a:gd name="connsiteX4" fmla="*/ 1109048 w 1109048"/>
              <a:gd name="connsiteY4" fmla="*/ 7478760 h 8723067"/>
              <a:gd name="connsiteX5" fmla="*/ 1066800 w 1109048"/>
              <a:gd name="connsiteY5" fmla="*/ 8723067 h 8723067"/>
              <a:gd name="connsiteX6" fmla="*/ 1066800 w 1109048"/>
              <a:gd name="connsiteY6" fmla="*/ 8723067 h 8723067"/>
              <a:gd name="connsiteX7" fmla="*/ 1066800 w 1109048"/>
              <a:gd name="connsiteY7" fmla="*/ 8723067 h 8723067"/>
              <a:gd name="connsiteX8" fmla="*/ 0 w 1109048"/>
              <a:gd name="connsiteY8" fmla="*/ 8723067 h 8723067"/>
              <a:gd name="connsiteX9" fmla="*/ 0 w 1109048"/>
              <a:gd name="connsiteY9" fmla="*/ 8723067 h 8723067"/>
              <a:gd name="connsiteX10" fmla="*/ 0 w 1109048"/>
              <a:gd name="connsiteY10" fmla="*/ 8723067 h 8723067"/>
              <a:gd name="connsiteX11" fmla="*/ 0 w 1109048"/>
              <a:gd name="connsiteY11" fmla="*/ 1136199 h 8723067"/>
              <a:gd name="connsiteX12" fmla="*/ 156230 w 1109048"/>
              <a:gd name="connsiteY12" fmla="*/ 759028 h 8723067"/>
              <a:gd name="connsiteX13" fmla="*/ 533401 w 1109048"/>
              <a:gd name="connsiteY13" fmla="*/ 602799 h 8723067"/>
              <a:gd name="connsiteX14" fmla="*/ 533400 w 1109048"/>
              <a:gd name="connsiteY14" fmla="*/ 602799 h 8723067"/>
              <a:gd name="connsiteX0" fmla="*/ 533400 w 1109048"/>
              <a:gd name="connsiteY0" fmla="*/ 0 h 8120268"/>
              <a:gd name="connsiteX1" fmla="*/ 533400 w 1109048"/>
              <a:gd name="connsiteY1" fmla="*/ 0 h 8120268"/>
              <a:gd name="connsiteX2" fmla="*/ 910571 w 1109048"/>
              <a:gd name="connsiteY2" fmla="*/ 156230 h 8120268"/>
              <a:gd name="connsiteX3" fmla="*/ 1066800 w 1109048"/>
              <a:gd name="connsiteY3" fmla="*/ 533401 h 8120268"/>
              <a:gd name="connsiteX4" fmla="*/ 1109048 w 1109048"/>
              <a:gd name="connsiteY4" fmla="*/ 6875961 h 8120268"/>
              <a:gd name="connsiteX5" fmla="*/ 1066800 w 1109048"/>
              <a:gd name="connsiteY5" fmla="*/ 8120268 h 8120268"/>
              <a:gd name="connsiteX6" fmla="*/ 1066800 w 1109048"/>
              <a:gd name="connsiteY6" fmla="*/ 8120268 h 8120268"/>
              <a:gd name="connsiteX7" fmla="*/ 1066800 w 1109048"/>
              <a:gd name="connsiteY7" fmla="*/ 8120268 h 8120268"/>
              <a:gd name="connsiteX8" fmla="*/ 0 w 1109048"/>
              <a:gd name="connsiteY8" fmla="*/ 8120268 h 8120268"/>
              <a:gd name="connsiteX9" fmla="*/ 0 w 1109048"/>
              <a:gd name="connsiteY9" fmla="*/ 8120268 h 8120268"/>
              <a:gd name="connsiteX10" fmla="*/ 0 w 1109048"/>
              <a:gd name="connsiteY10" fmla="*/ 8120268 h 8120268"/>
              <a:gd name="connsiteX11" fmla="*/ 0 w 1109048"/>
              <a:gd name="connsiteY11" fmla="*/ 533400 h 8120268"/>
              <a:gd name="connsiteX12" fmla="*/ 156230 w 1109048"/>
              <a:gd name="connsiteY12" fmla="*/ 156229 h 8120268"/>
              <a:gd name="connsiteX13" fmla="*/ 533401 w 1109048"/>
              <a:gd name="connsiteY13" fmla="*/ 0 h 8120268"/>
              <a:gd name="connsiteX14" fmla="*/ 533400 w 1109048"/>
              <a:gd name="connsiteY14" fmla="*/ 0 h 8120268"/>
              <a:gd name="connsiteX0" fmla="*/ 533400 w 1109048"/>
              <a:gd name="connsiteY0" fmla="*/ 0 h 8120268"/>
              <a:gd name="connsiteX1" fmla="*/ 533400 w 1109048"/>
              <a:gd name="connsiteY1" fmla="*/ 0 h 8120268"/>
              <a:gd name="connsiteX2" fmla="*/ 910571 w 1109048"/>
              <a:gd name="connsiteY2" fmla="*/ 156230 h 8120268"/>
              <a:gd name="connsiteX3" fmla="*/ 1066800 w 1109048"/>
              <a:gd name="connsiteY3" fmla="*/ 533401 h 8120268"/>
              <a:gd name="connsiteX4" fmla="*/ 1109048 w 1109048"/>
              <a:gd name="connsiteY4" fmla="*/ 6875961 h 8120268"/>
              <a:gd name="connsiteX5" fmla="*/ 1066800 w 1109048"/>
              <a:gd name="connsiteY5" fmla="*/ 8120268 h 8120268"/>
              <a:gd name="connsiteX6" fmla="*/ 1066800 w 1109048"/>
              <a:gd name="connsiteY6" fmla="*/ 8120268 h 8120268"/>
              <a:gd name="connsiteX7" fmla="*/ 852372 w 1109048"/>
              <a:gd name="connsiteY7" fmla="*/ 8083096 h 8120268"/>
              <a:gd name="connsiteX8" fmla="*/ 0 w 1109048"/>
              <a:gd name="connsiteY8" fmla="*/ 8120268 h 8120268"/>
              <a:gd name="connsiteX9" fmla="*/ 0 w 1109048"/>
              <a:gd name="connsiteY9" fmla="*/ 8120268 h 8120268"/>
              <a:gd name="connsiteX10" fmla="*/ 0 w 1109048"/>
              <a:gd name="connsiteY10" fmla="*/ 8120268 h 8120268"/>
              <a:gd name="connsiteX11" fmla="*/ 0 w 1109048"/>
              <a:gd name="connsiteY11" fmla="*/ 533400 h 8120268"/>
              <a:gd name="connsiteX12" fmla="*/ 156230 w 1109048"/>
              <a:gd name="connsiteY12" fmla="*/ 156229 h 8120268"/>
              <a:gd name="connsiteX13" fmla="*/ 533401 w 1109048"/>
              <a:gd name="connsiteY13" fmla="*/ 0 h 8120268"/>
              <a:gd name="connsiteX14" fmla="*/ 533400 w 1109048"/>
              <a:gd name="connsiteY14" fmla="*/ 0 h 8120268"/>
              <a:gd name="connsiteX0" fmla="*/ 533400 w 1109048"/>
              <a:gd name="connsiteY0" fmla="*/ 0 h 8120268"/>
              <a:gd name="connsiteX1" fmla="*/ 533400 w 1109048"/>
              <a:gd name="connsiteY1" fmla="*/ 0 h 8120268"/>
              <a:gd name="connsiteX2" fmla="*/ 910571 w 1109048"/>
              <a:gd name="connsiteY2" fmla="*/ 156230 h 8120268"/>
              <a:gd name="connsiteX3" fmla="*/ 1066800 w 1109048"/>
              <a:gd name="connsiteY3" fmla="*/ 533401 h 8120268"/>
              <a:gd name="connsiteX4" fmla="*/ 1109048 w 1109048"/>
              <a:gd name="connsiteY4" fmla="*/ 6875961 h 8120268"/>
              <a:gd name="connsiteX5" fmla="*/ 1066800 w 1109048"/>
              <a:gd name="connsiteY5" fmla="*/ 8120268 h 8120268"/>
              <a:gd name="connsiteX6" fmla="*/ 1066800 w 1109048"/>
              <a:gd name="connsiteY6" fmla="*/ 8120268 h 8120268"/>
              <a:gd name="connsiteX7" fmla="*/ 1084010 w 1109048"/>
              <a:gd name="connsiteY7" fmla="*/ 8053661 h 8120268"/>
              <a:gd name="connsiteX8" fmla="*/ 852372 w 1109048"/>
              <a:gd name="connsiteY8" fmla="*/ 8083096 h 8120268"/>
              <a:gd name="connsiteX9" fmla="*/ 0 w 1109048"/>
              <a:gd name="connsiteY9" fmla="*/ 8120268 h 8120268"/>
              <a:gd name="connsiteX10" fmla="*/ 0 w 1109048"/>
              <a:gd name="connsiteY10" fmla="*/ 8120268 h 8120268"/>
              <a:gd name="connsiteX11" fmla="*/ 0 w 1109048"/>
              <a:gd name="connsiteY11" fmla="*/ 8120268 h 8120268"/>
              <a:gd name="connsiteX12" fmla="*/ 0 w 1109048"/>
              <a:gd name="connsiteY12" fmla="*/ 533400 h 8120268"/>
              <a:gd name="connsiteX13" fmla="*/ 156230 w 1109048"/>
              <a:gd name="connsiteY13" fmla="*/ 156229 h 8120268"/>
              <a:gd name="connsiteX14" fmla="*/ 533401 w 1109048"/>
              <a:gd name="connsiteY14" fmla="*/ 0 h 8120268"/>
              <a:gd name="connsiteX15" fmla="*/ 533400 w 1109048"/>
              <a:gd name="connsiteY15" fmla="*/ 0 h 8120268"/>
              <a:gd name="connsiteX0" fmla="*/ 533400 w 1109048"/>
              <a:gd name="connsiteY0" fmla="*/ 0 h 8120268"/>
              <a:gd name="connsiteX1" fmla="*/ 533400 w 1109048"/>
              <a:gd name="connsiteY1" fmla="*/ 0 h 8120268"/>
              <a:gd name="connsiteX2" fmla="*/ 910571 w 1109048"/>
              <a:gd name="connsiteY2" fmla="*/ 156230 h 8120268"/>
              <a:gd name="connsiteX3" fmla="*/ 1066800 w 1109048"/>
              <a:gd name="connsiteY3" fmla="*/ 533401 h 8120268"/>
              <a:gd name="connsiteX4" fmla="*/ 1109048 w 1109048"/>
              <a:gd name="connsiteY4" fmla="*/ 6875961 h 8120268"/>
              <a:gd name="connsiteX5" fmla="*/ 1066800 w 1109048"/>
              <a:gd name="connsiteY5" fmla="*/ 8120268 h 8120268"/>
              <a:gd name="connsiteX6" fmla="*/ 1066800 w 1109048"/>
              <a:gd name="connsiteY6" fmla="*/ 8120268 h 8120268"/>
              <a:gd name="connsiteX7" fmla="*/ 852372 w 1109048"/>
              <a:gd name="connsiteY7" fmla="*/ 8083096 h 8120268"/>
              <a:gd name="connsiteX8" fmla="*/ 0 w 1109048"/>
              <a:gd name="connsiteY8" fmla="*/ 8120268 h 8120268"/>
              <a:gd name="connsiteX9" fmla="*/ 0 w 1109048"/>
              <a:gd name="connsiteY9" fmla="*/ 8120268 h 8120268"/>
              <a:gd name="connsiteX10" fmla="*/ 0 w 1109048"/>
              <a:gd name="connsiteY10" fmla="*/ 8120268 h 8120268"/>
              <a:gd name="connsiteX11" fmla="*/ 0 w 1109048"/>
              <a:gd name="connsiteY11" fmla="*/ 533400 h 8120268"/>
              <a:gd name="connsiteX12" fmla="*/ 156230 w 1109048"/>
              <a:gd name="connsiteY12" fmla="*/ 156229 h 8120268"/>
              <a:gd name="connsiteX13" fmla="*/ 533401 w 1109048"/>
              <a:gd name="connsiteY13" fmla="*/ 0 h 8120268"/>
              <a:gd name="connsiteX14" fmla="*/ 533400 w 1109048"/>
              <a:gd name="connsiteY14" fmla="*/ 0 h 8120268"/>
              <a:gd name="connsiteX0" fmla="*/ 533400 w 1109048"/>
              <a:gd name="connsiteY0" fmla="*/ 0 h 8120268"/>
              <a:gd name="connsiteX1" fmla="*/ 533400 w 1109048"/>
              <a:gd name="connsiteY1" fmla="*/ 0 h 8120268"/>
              <a:gd name="connsiteX2" fmla="*/ 910571 w 1109048"/>
              <a:gd name="connsiteY2" fmla="*/ 156230 h 8120268"/>
              <a:gd name="connsiteX3" fmla="*/ 1066800 w 1109048"/>
              <a:gd name="connsiteY3" fmla="*/ 533401 h 8120268"/>
              <a:gd name="connsiteX4" fmla="*/ 1109048 w 1109048"/>
              <a:gd name="connsiteY4" fmla="*/ 6875961 h 8120268"/>
              <a:gd name="connsiteX5" fmla="*/ 1066800 w 1109048"/>
              <a:gd name="connsiteY5" fmla="*/ 8120268 h 8120268"/>
              <a:gd name="connsiteX6" fmla="*/ 852372 w 1109048"/>
              <a:gd name="connsiteY6" fmla="*/ 8083096 h 8120268"/>
              <a:gd name="connsiteX7" fmla="*/ 0 w 1109048"/>
              <a:gd name="connsiteY7" fmla="*/ 8120268 h 8120268"/>
              <a:gd name="connsiteX8" fmla="*/ 0 w 1109048"/>
              <a:gd name="connsiteY8" fmla="*/ 8120268 h 8120268"/>
              <a:gd name="connsiteX9" fmla="*/ 0 w 1109048"/>
              <a:gd name="connsiteY9" fmla="*/ 8120268 h 8120268"/>
              <a:gd name="connsiteX10" fmla="*/ 0 w 1109048"/>
              <a:gd name="connsiteY10" fmla="*/ 533400 h 8120268"/>
              <a:gd name="connsiteX11" fmla="*/ 156230 w 1109048"/>
              <a:gd name="connsiteY11" fmla="*/ 156229 h 8120268"/>
              <a:gd name="connsiteX12" fmla="*/ 533401 w 1109048"/>
              <a:gd name="connsiteY12" fmla="*/ 0 h 8120268"/>
              <a:gd name="connsiteX13" fmla="*/ 533400 w 1109048"/>
              <a:gd name="connsiteY13" fmla="*/ 0 h 8120268"/>
              <a:gd name="connsiteX0" fmla="*/ 533400 w 1109048"/>
              <a:gd name="connsiteY0" fmla="*/ 0 h 8120268"/>
              <a:gd name="connsiteX1" fmla="*/ 533400 w 1109048"/>
              <a:gd name="connsiteY1" fmla="*/ 0 h 8120268"/>
              <a:gd name="connsiteX2" fmla="*/ 910571 w 1109048"/>
              <a:gd name="connsiteY2" fmla="*/ 156230 h 8120268"/>
              <a:gd name="connsiteX3" fmla="*/ 1066800 w 1109048"/>
              <a:gd name="connsiteY3" fmla="*/ 533401 h 8120268"/>
              <a:gd name="connsiteX4" fmla="*/ 1109048 w 1109048"/>
              <a:gd name="connsiteY4" fmla="*/ 6875961 h 8120268"/>
              <a:gd name="connsiteX5" fmla="*/ 852372 w 1109048"/>
              <a:gd name="connsiteY5" fmla="*/ 8083096 h 8120268"/>
              <a:gd name="connsiteX6" fmla="*/ 0 w 1109048"/>
              <a:gd name="connsiteY6" fmla="*/ 8120268 h 8120268"/>
              <a:gd name="connsiteX7" fmla="*/ 0 w 1109048"/>
              <a:gd name="connsiteY7" fmla="*/ 8120268 h 8120268"/>
              <a:gd name="connsiteX8" fmla="*/ 0 w 1109048"/>
              <a:gd name="connsiteY8" fmla="*/ 8120268 h 8120268"/>
              <a:gd name="connsiteX9" fmla="*/ 0 w 1109048"/>
              <a:gd name="connsiteY9" fmla="*/ 533400 h 8120268"/>
              <a:gd name="connsiteX10" fmla="*/ 156230 w 1109048"/>
              <a:gd name="connsiteY10" fmla="*/ 156229 h 8120268"/>
              <a:gd name="connsiteX11" fmla="*/ 533401 w 1109048"/>
              <a:gd name="connsiteY11" fmla="*/ 0 h 8120268"/>
              <a:gd name="connsiteX12" fmla="*/ 533400 w 1109048"/>
              <a:gd name="connsiteY12" fmla="*/ 0 h 8120268"/>
              <a:gd name="connsiteX0" fmla="*/ 533400 w 1109048"/>
              <a:gd name="connsiteY0" fmla="*/ 0 h 8120268"/>
              <a:gd name="connsiteX1" fmla="*/ 533400 w 1109048"/>
              <a:gd name="connsiteY1" fmla="*/ 0 h 8120268"/>
              <a:gd name="connsiteX2" fmla="*/ 910571 w 1109048"/>
              <a:gd name="connsiteY2" fmla="*/ 156230 h 8120268"/>
              <a:gd name="connsiteX3" fmla="*/ 1066800 w 1109048"/>
              <a:gd name="connsiteY3" fmla="*/ 533401 h 8120268"/>
              <a:gd name="connsiteX4" fmla="*/ 1109048 w 1109048"/>
              <a:gd name="connsiteY4" fmla="*/ 6875961 h 8120268"/>
              <a:gd name="connsiteX5" fmla="*/ 852372 w 1109048"/>
              <a:gd name="connsiteY5" fmla="*/ 8083096 h 8120268"/>
              <a:gd name="connsiteX6" fmla="*/ 0 w 1109048"/>
              <a:gd name="connsiteY6" fmla="*/ 8120268 h 8120268"/>
              <a:gd name="connsiteX7" fmla="*/ 0 w 1109048"/>
              <a:gd name="connsiteY7" fmla="*/ 8120268 h 8120268"/>
              <a:gd name="connsiteX8" fmla="*/ 17782 w 1109048"/>
              <a:gd name="connsiteY8" fmla="*/ 7974865 h 8120268"/>
              <a:gd name="connsiteX9" fmla="*/ 0 w 1109048"/>
              <a:gd name="connsiteY9" fmla="*/ 533400 h 8120268"/>
              <a:gd name="connsiteX10" fmla="*/ 156230 w 1109048"/>
              <a:gd name="connsiteY10" fmla="*/ 156229 h 8120268"/>
              <a:gd name="connsiteX11" fmla="*/ 533401 w 1109048"/>
              <a:gd name="connsiteY11" fmla="*/ 0 h 8120268"/>
              <a:gd name="connsiteX12" fmla="*/ 533400 w 1109048"/>
              <a:gd name="connsiteY12" fmla="*/ 0 h 8120268"/>
              <a:gd name="connsiteX0" fmla="*/ 533400 w 1109048"/>
              <a:gd name="connsiteY0" fmla="*/ 0 h 8120268"/>
              <a:gd name="connsiteX1" fmla="*/ 533400 w 1109048"/>
              <a:gd name="connsiteY1" fmla="*/ 0 h 8120268"/>
              <a:gd name="connsiteX2" fmla="*/ 910571 w 1109048"/>
              <a:gd name="connsiteY2" fmla="*/ 156230 h 8120268"/>
              <a:gd name="connsiteX3" fmla="*/ 1066800 w 1109048"/>
              <a:gd name="connsiteY3" fmla="*/ 533401 h 8120268"/>
              <a:gd name="connsiteX4" fmla="*/ 1109048 w 1109048"/>
              <a:gd name="connsiteY4" fmla="*/ 6875961 h 8120268"/>
              <a:gd name="connsiteX5" fmla="*/ 852372 w 1109048"/>
              <a:gd name="connsiteY5" fmla="*/ 8083096 h 8120268"/>
              <a:gd name="connsiteX6" fmla="*/ 0 w 1109048"/>
              <a:gd name="connsiteY6" fmla="*/ 8120268 h 8120268"/>
              <a:gd name="connsiteX7" fmla="*/ 17782 w 1109048"/>
              <a:gd name="connsiteY7" fmla="*/ 7974865 h 8120268"/>
              <a:gd name="connsiteX8" fmla="*/ 0 w 1109048"/>
              <a:gd name="connsiteY8" fmla="*/ 533400 h 8120268"/>
              <a:gd name="connsiteX9" fmla="*/ 156230 w 1109048"/>
              <a:gd name="connsiteY9" fmla="*/ 156229 h 8120268"/>
              <a:gd name="connsiteX10" fmla="*/ 533401 w 1109048"/>
              <a:gd name="connsiteY10" fmla="*/ 0 h 8120268"/>
              <a:gd name="connsiteX11" fmla="*/ 533400 w 1109048"/>
              <a:gd name="connsiteY11" fmla="*/ 0 h 8120268"/>
              <a:gd name="connsiteX0" fmla="*/ 533400 w 1109048"/>
              <a:gd name="connsiteY0" fmla="*/ 0 h 8083096"/>
              <a:gd name="connsiteX1" fmla="*/ 533400 w 1109048"/>
              <a:gd name="connsiteY1" fmla="*/ 0 h 8083096"/>
              <a:gd name="connsiteX2" fmla="*/ 910571 w 1109048"/>
              <a:gd name="connsiteY2" fmla="*/ 156230 h 8083096"/>
              <a:gd name="connsiteX3" fmla="*/ 1066800 w 1109048"/>
              <a:gd name="connsiteY3" fmla="*/ 533401 h 8083096"/>
              <a:gd name="connsiteX4" fmla="*/ 1109048 w 1109048"/>
              <a:gd name="connsiteY4" fmla="*/ 6875961 h 8083096"/>
              <a:gd name="connsiteX5" fmla="*/ 852372 w 1109048"/>
              <a:gd name="connsiteY5" fmla="*/ 8083096 h 8083096"/>
              <a:gd name="connsiteX6" fmla="*/ 17782 w 1109048"/>
              <a:gd name="connsiteY6" fmla="*/ 7974865 h 8083096"/>
              <a:gd name="connsiteX7" fmla="*/ 0 w 1109048"/>
              <a:gd name="connsiteY7" fmla="*/ 533400 h 8083096"/>
              <a:gd name="connsiteX8" fmla="*/ 156230 w 1109048"/>
              <a:gd name="connsiteY8" fmla="*/ 156229 h 8083096"/>
              <a:gd name="connsiteX9" fmla="*/ 533401 w 1109048"/>
              <a:gd name="connsiteY9" fmla="*/ 0 h 8083096"/>
              <a:gd name="connsiteX10" fmla="*/ 533400 w 1109048"/>
              <a:gd name="connsiteY10" fmla="*/ 0 h 8083096"/>
              <a:gd name="connsiteX0" fmla="*/ 533400 w 1100209"/>
              <a:gd name="connsiteY0" fmla="*/ 0 h 8083096"/>
              <a:gd name="connsiteX1" fmla="*/ 533400 w 1100209"/>
              <a:gd name="connsiteY1" fmla="*/ 0 h 8083096"/>
              <a:gd name="connsiteX2" fmla="*/ 910571 w 1100209"/>
              <a:gd name="connsiteY2" fmla="*/ 156230 h 8083096"/>
              <a:gd name="connsiteX3" fmla="*/ 1066800 w 1100209"/>
              <a:gd name="connsiteY3" fmla="*/ 533401 h 8083096"/>
              <a:gd name="connsiteX4" fmla="*/ 1100209 w 1100209"/>
              <a:gd name="connsiteY4" fmla="*/ 6755640 h 8083096"/>
              <a:gd name="connsiteX5" fmla="*/ 852372 w 1100209"/>
              <a:gd name="connsiteY5" fmla="*/ 8083096 h 8083096"/>
              <a:gd name="connsiteX6" fmla="*/ 17782 w 1100209"/>
              <a:gd name="connsiteY6" fmla="*/ 7974865 h 8083096"/>
              <a:gd name="connsiteX7" fmla="*/ 0 w 1100209"/>
              <a:gd name="connsiteY7" fmla="*/ 533400 h 8083096"/>
              <a:gd name="connsiteX8" fmla="*/ 156230 w 1100209"/>
              <a:gd name="connsiteY8" fmla="*/ 156229 h 8083096"/>
              <a:gd name="connsiteX9" fmla="*/ 533401 w 1100209"/>
              <a:gd name="connsiteY9" fmla="*/ 0 h 8083096"/>
              <a:gd name="connsiteX10" fmla="*/ 533400 w 1100209"/>
              <a:gd name="connsiteY10" fmla="*/ 0 h 8083096"/>
              <a:gd name="connsiteX0" fmla="*/ 533400 w 1100209"/>
              <a:gd name="connsiteY0" fmla="*/ 0 h 8104720"/>
              <a:gd name="connsiteX1" fmla="*/ 533400 w 1100209"/>
              <a:gd name="connsiteY1" fmla="*/ 0 h 8104720"/>
              <a:gd name="connsiteX2" fmla="*/ 910571 w 1100209"/>
              <a:gd name="connsiteY2" fmla="*/ 156230 h 8104720"/>
              <a:gd name="connsiteX3" fmla="*/ 1066800 w 1100209"/>
              <a:gd name="connsiteY3" fmla="*/ 533401 h 8104720"/>
              <a:gd name="connsiteX4" fmla="*/ 1100209 w 1100209"/>
              <a:gd name="connsiteY4" fmla="*/ 6755640 h 8104720"/>
              <a:gd name="connsiteX5" fmla="*/ 848624 w 1100209"/>
              <a:gd name="connsiteY5" fmla="*/ 8104720 h 8104720"/>
              <a:gd name="connsiteX6" fmla="*/ 17782 w 1100209"/>
              <a:gd name="connsiteY6" fmla="*/ 7974865 h 8104720"/>
              <a:gd name="connsiteX7" fmla="*/ 0 w 1100209"/>
              <a:gd name="connsiteY7" fmla="*/ 533400 h 8104720"/>
              <a:gd name="connsiteX8" fmla="*/ 156230 w 1100209"/>
              <a:gd name="connsiteY8" fmla="*/ 156229 h 8104720"/>
              <a:gd name="connsiteX9" fmla="*/ 533401 w 1100209"/>
              <a:gd name="connsiteY9" fmla="*/ 0 h 8104720"/>
              <a:gd name="connsiteX10" fmla="*/ 533400 w 1100209"/>
              <a:gd name="connsiteY10" fmla="*/ 0 h 8104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00209" h="8104720">
                <a:moveTo>
                  <a:pt x="533400" y="0"/>
                </a:moveTo>
                <a:lnTo>
                  <a:pt x="533400" y="0"/>
                </a:lnTo>
                <a:cubicBezTo>
                  <a:pt x="674867" y="0"/>
                  <a:pt x="810539" y="56198"/>
                  <a:pt x="910571" y="156230"/>
                </a:cubicBezTo>
                <a:cubicBezTo>
                  <a:pt x="1010603" y="256262"/>
                  <a:pt x="1055019" y="390601"/>
                  <a:pt x="1066800" y="533401"/>
                </a:cubicBezTo>
                <a:cubicBezTo>
                  <a:pt x="1066437" y="2679490"/>
                  <a:pt x="1093715" y="6711917"/>
                  <a:pt x="1100209" y="6755640"/>
                </a:cubicBezTo>
                <a:lnTo>
                  <a:pt x="848624" y="8104720"/>
                </a:lnTo>
                <a:lnTo>
                  <a:pt x="17782" y="7974865"/>
                </a:lnTo>
                <a:cubicBezTo>
                  <a:pt x="11855" y="5494377"/>
                  <a:pt x="5927" y="3013888"/>
                  <a:pt x="0" y="533400"/>
                </a:cubicBezTo>
                <a:cubicBezTo>
                  <a:pt x="0" y="391933"/>
                  <a:pt x="56198" y="256261"/>
                  <a:pt x="156230" y="156229"/>
                </a:cubicBezTo>
                <a:cubicBezTo>
                  <a:pt x="256262" y="56197"/>
                  <a:pt x="391935" y="0"/>
                  <a:pt x="533401" y="0"/>
                </a:cubicBezTo>
                <a:lnTo>
                  <a:pt x="533400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solidFill>
              <a:schemeClr val="accent2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7" name="Freeform 36"/>
          <p:cNvSpPr/>
          <p:nvPr/>
        </p:nvSpPr>
        <p:spPr>
          <a:xfrm rot="15600000" flipH="1" flipV="1">
            <a:off x="3393402" y="-445315"/>
            <a:ext cx="2008191" cy="9264100"/>
          </a:xfrm>
          <a:custGeom>
            <a:avLst/>
            <a:gdLst>
              <a:gd name="connsiteX0" fmla="*/ 1104848 w 2209695"/>
              <a:gd name="connsiteY0" fmla="*/ 0 h 9154402"/>
              <a:gd name="connsiteX1" fmla="*/ 1104848 w 2209695"/>
              <a:gd name="connsiteY1" fmla="*/ 0 h 9154402"/>
              <a:gd name="connsiteX2" fmla="*/ 1886093 w 2209695"/>
              <a:gd name="connsiteY2" fmla="*/ 323604 h 9154402"/>
              <a:gd name="connsiteX3" fmla="*/ 2209694 w 2209695"/>
              <a:gd name="connsiteY3" fmla="*/ 1104850 h 9154402"/>
              <a:gd name="connsiteX4" fmla="*/ 2209695 w 2209695"/>
              <a:gd name="connsiteY4" fmla="*/ 9154402 h 9154402"/>
              <a:gd name="connsiteX5" fmla="*/ 2209695 w 2209695"/>
              <a:gd name="connsiteY5" fmla="*/ 9154402 h 9154402"/>
              <a:gd name="connsiteX6" fmla="*/ 2209695 w 2209695"/>
              <a:gd name="connsiteY6" fmla="*/ 9154402 h 9154402"/>
              <a:gd name="connsiteX7" fmla="*/ 0 w 2209695"/>
              <a:gd name="connsiteY7" fmla="*/ 9154402 h 9154402"/>
              <a:gd name="connsiteX8" fmla="*/ 0 w 2209695"/>
              <a:gd name="connsiteY8" fmla="*/ 9154402 h 9154402"/>
              <a:gd name="connsiteX9" fmla="*/ 0 w 2209695"/>
              <a:gd name="connsiteY9" fmla="*/ 9154402 h 9154402"/>
              <a:gd name="connsiteX10" fmla="*/ 0 w 2209695"/>
              <a:gd name="connsiteY10" fmla="*/ 1104848 h 9154402"/>
              <a:gd name="connsiteX11" fmla="*/ 323604 w 2209695"/>
              <a:gd name="connsiteY11" fmla="*/ 323603 h 9154402"/>
              <a:gd name="connsiteX12" fmla="*/ 1104850 w 2209695"/>
              <a:gd name="connsiteY12" fmla="*/ 2 h 9154402"/>
              <a:gd name="connsiteX13" fmla="*/ 1104848 w 2209695"/>
              <a:gd name="connsiteY13" fmla="*/ 0 h 9154402"/>
              <a:gd name="connsiteX0" fmla="*/ 1104848 w 2209695"/>
              <a:gd name="connsiteY0" fmla="*/ 0 h 9154402"/>
              <a:gd name="connsiteX1" fmla="*/ 1104848 w 2209695"/>
              <a:gd name="connsiteY1" fmla="*/ 0 h 9154402"/>
              <a:gd name="connsiteX2" fmla="*/ 1886093 w 2209695"/>
              <a:gd name="connsiteY2" fmla="*/ 323604 h 9154402"/>
              <a:gd name="connsiteX3" fmla="*/ 2209694 w 2209695"/>
              <a:gd name="connsiteY3" fmla="*/ 1104850 h 9154402"/>
              <a:gd name="connsiteX4" fmla="*/ 2209695 w 2209695"/>
              <a:gd name="connsiteY4" fmla="*/ 9154402 h 9154402"/>
              <a:gd name="connsiteX5" fmla="*/ 2209695 w 2209695"/>
              <a:gd name="connsiteY5" fmla="*/ 9154402 h 9154402"/>
              <a:gd name="connsiteX6" fmla="*/ 2209695 w 2209695"/>
              <a:gd name="connsiteY6" fmla="*/ 9154402 h 9154402"/>
              <a:gd name="connsiteX7" fmla="*/ 0 w 2209695"/>
              <a:gd name="connsiteY7" fmla="*/ 9154402 h 9154402"/>
              <a:gd name="connsiteX8" fmla="*/ 0 w 2209695"/>
              <a:gd name="connsiteY8" fmla="*/ 9154402 h 9154402"/>
              <a:gd name="connsiteX9" fmla="*/ 0 w 2209695"/>
              <a:gd name="connsiteY9" fmla="*/ 9154402 h 9154402"/>
              <a:gd name="connsiteX10" fmla="*/ 1503 w 2209695"/>
              <a:gd name="connsiteY10" fmla="*/ 8780893 h 9154402"/>
              <a:gd name="connsiteX11" fmla="*/ 0 w 2209695"/>
              <a:gd name="connsiteY11" fmla="*/ 1104848 h 9154402"/>
              <a:gd name="connsiteX12" fmla="*/ 323604 w 2209695"/>
              <a:gd name="connsiteY12" fmla="*/ 323603 h 9154402"/>
              <a:gd name="connsiteX13" fmla="*/ 1104850 w 2209695"/>
              <a:gd name="connsiteY13" fmla="*/ 2 h 9154402"/>
              <a:gd name="connsiteX14" fmla="*/ 1104848 w 2209695"/>
              <a:gd name="connsiteY14" fmla="*/ 0 h 9154402"/>
              <a:gd name="connsiteX0" fmla="*/ 1104848 w 2209695"/>
              <a:gd name="connsiteY0" fmla="*/ 0 h 9154402"/>
              <a:gd name="connsiteX1" fmla="*/ 1104848 w 2209695"/>
              <a:gd name="connsiteY1" fmla="*/ 0 h 9154402"/>
              <a:gd name="connsiteX2" fmla="*/ 1886093 w 2209695"/>
              <a:gd name="connsiteY2" fmla="*/ 323604 h 9154402"/>
              <a:gd name="connsiteX3" fmla="*/ 2209694 w 2209695"/>
              <a:gd name="connsiteY3" fmla="*/ 1104850 h 9154402"/>
              <a:gd name="connsiteX4" fmla="*/ 2209695 w 2209695"/>
              <a:gd name="connsiteY4" fmla="*/ 9154402 h 9154402"/>
              <a:gd name="connsiteX5" fmla="*/ 2209695 w 2209695"/>
              <a:gd name="connsiteY5" fmla="*/ 9154402 h 9154402"/>
              <a:gd name="connsiteX6" fmla="*/ 2209695 w 2209695"/>
              <a:gd name="connsiteY6" fmla="*/ 9154402 h 9154402"/>
              <a:gd name="connsiteX7" fmla="*/ 0 w 2209695"/>
              <a:gd name="connsiteY7" fmla="*/ 9154402 h 9154402"/>
              <a:gd name="connsiteX8" fmla="*/ 0 w 2209695"/>
              <a:gd name="connsiteY8" fmla="*/ 9154402 h 9154402"/>
              <a:gd name="connsiteX9" fmla="*/ 1503 w 2209695"/>
              <a:gd name="connsiteY9" fmla="*/ 8780893 h 9154402"/>
              <a:gd name="connsiteX10" fmla="*/ 0 w 2209695"/>
              <a:gd name="connsiteY10" fmla="*/ 1104848 h 9154402"/>
              <a:gd name="connsiteX11" fmla="*/ 323604 w 2209695"/>
              <a:gd name="connsiteY11" fmla="*/ 323603 h 9154402"/>
              <a:gd name="connsiteX12" fmla="*/ 1104850 w 2209695"/>
              <a:gd name="connsiteY12" fmla="*/ 2 h 9154402"/>
              <a:gd name="connsiteX13" fmla="*/ 1104848 w 2209695"/>
              <a:gd name="connsiteY13" fmla="*/ 0 h 9154402"/>
              <a:gd name="connsiteX0" fmla="*/ 1104848 w 2209695"/>
              <a:gd name="connsiteY0" fmla="*/ 0 h 9154402"/>
              <a:gd name="connsiteX1" fmla="*/ 1104848 w 2209695"/>
              <a:gd name="connsiteY1" fmla="*/ 0 h 9154402"/>
              <a:gd name="connsiteX2" fmla="*/ 1886093 w 2209695"/>
              <a:gd name="connsiteY2" fmla="*/ 323604 h 9154402"/>
              <a:gd name="connsiteX3" fmla="*/ 2209694 w 2209695"/>
              <a:gd name="connsiteY3" fmla="*/ 1104850 h 9154402"/>
              <a:gd name="connsiteX4" fmla="*/ 2209695 w 2209695"/>
              <a:gd name="connsiteY4" fmla="*/ 9154402 h 9154402"/>
              <a:gd name="connsiteX5" fmla="*/ 2209695 w 2209695"/>
              <a:gd name="connsiteY5" fmla="*/ 9154402 h 9154402"/>
              <a:gd name="connsiteX6" fmla="*/ 2209695 w 2209695"/>
              <a:gd name="connsiteY6" fmla="*/ 9154402 h 9154402"/>
              <a:gd name="connsiteX7" fmla="*/ 0 w 2209695"/>
              <a:gd name="connsiteY7" fmla="*/ 9154402 h 9154402"/>
              <a:gd name="connsiteX8" fmla="*/ 1503 w 2209695"/>
              <a:gd name="connsiteY8" fmla="*/ 8780893 h 9154402"/>
              <a:gd name="connsiteX9" fmla="*/ 0 w 2209695"/>
              <a:gd name="connsiteY9" fmla="*/ 1104848 h 9154402"/>
              <a:gd name="connsiteX10" fmla="*/ 323604 w 2209695"/>
              <a:gd name="connsiteY10" fmla="*/ 323603 h 9154402"/>
              <a:gd name="connsiteX11" fmla="*/ 1104850 w 2209695"/>
              <a:gd name="connsiteY11" fmla="*/ 2 h 9154402"/>
              <a:gd name="connsiteX12" fmla="*/ 1104848 w 2209695"/>
              <a:gd name="connsiteY12" fmla="*/ 0 h 9154402"/>
              <a:gd name="connsiteX0" fmla="*/ 1144487 w 2249334"/>
              <a:gd name="connsiteY0" fmla="*/ 0 h 9154755"/>
              <a:gd name="connsiteX1" fmla="*/ 1144487 w 2249334"/>
              <a:gd name="connsiteY1" fmla="*/ 0 h 9154755"/>
              <a:gd name="connsiteX2" fmla="*/ 1925732 w 2249334"/>
              <a:gd name="connsiteY2" fmla="*/ 323604 h 9154755"/>
              <a:gd name="connsiteX3" fmla="*/ 2249333 w 2249334"/>
              <a:gd name="connsiteY3" fmla="*/ 1104850 h 9154755"/>
              <a:gd name="connsiteX4" fmla="*/ 2249334 w 2249334"/>
              <a:gd name="connsiteY4" fmla="*/ 9154402 h 9154755"/>
              <a:gd name="connsiteX5" fmla="*/ 2249334 w 2249334"/>
              <a:gd name="connsiteY5" fmla="*/ 9154402 h 9154755"/>
              <a:gd name="connsiteX6" fmla="*/ 2249334 w 2249334"/>
              <a:gd name="connsiteY6" fmla="*/ 9154402 h 9154755"/>
              <a:gd name="connsiteX7" fmla="*/ 0 w 2249334"/>
              <a:gd name="connsiteY7" fmla="*/ 9154755 h 9154755"/>
              <a:gd name="connsiteX8" fmla="*/ 41142 w 2249334"/>
              <a:gd name="connsiteY8" fmla="*/ 8780893 h 9154755"/>
              <a:gd name="connsiteX9" fmla="*/ 39639 w 2249334"/>
              <a:gd name="connsiteY9" fmla="*/ 1104848 h 9154755"/>
              <a:gd name="connsiteX10" fmla="*/ 363243 w 2249334"/>
              <a:gd name="connsiteY10" fmla="*/ 323603 h 9154755"/>
              <a:gd name="connsiteX11" fmla="*/ 1144489 w 2249334"/>
              <a:gd name="connsiteY11" fmla="*/ 2 h 9154755"/>
              <a:gd name="connsiteX12" fmla="*/ 1144487 w 2249334"/>
              <a:gd name="connsiteY12" fmla="*/ 0 h 9154755"/>
              <a:gd name="connsiteX0" fmla="*/ 1104848 w 2209695"/>
              <a:gd name="connsiteY0" fmla="*/ 0 h 9154402"/>
              <a:gd name="connsiteX1" fmla="*/ 1104848 w 2209695"/>
              <a:gd name="connsiteY1" fmla="*/ 0 h 9154402"/>
              <a:gd name="connsiteX2" fmla="*/ 1886093 w 2209695"/>
              <a:gd name="connsiteY2" fmla="*/ 323604 h 9154402"/>
              <a:gd name="connsiteX3" fmla="*/ 2209694 w 2209695"/>
              <a:gd name="connsiteY3" fmla="*/ 1104850 h 9154402"/>
              <a:gd name="connsiteX4" fmla="*/ 2209695 w 2209695"/>
              <a:gd name="connsiteY4" fmla="*/ 9154402 h 9154402"/>
              <a:gd name="connsiteX5" fmla="*/ 2209695 w 2209695"/>
              <a:gd name="connsiteY5" fmla="*/ 9154402 h 9154402"/>
              <a:gd name="connsiteX6" fmla="*/ 2209695 w 2209695"/>
              <a:gd name="connsiteY6" fmla="*/ 9154402 h 9154402"/>
              <a:gd name="connsiteX7" fmla="*/ 1503 w 2209695"/>
              <a:gd name="connsiteY7" fmla="*/ 8780893 h 9154402"/>
              <a:gd name="connsiteX8" fmla="*/ 0 w 2209695"/>
              <a:gd name="connsiteY8" fmla="*/ 1104848 h 9154402"/>
              <a:gd name="connsiteX9" fmla="*/ 323604 w 2209695"/>
              <a:gd name="connsiteY9" fmla="*/ 323603 h 9154402"/>
              <a:gd name="connsiteX10" fmla="*/ 1104850 w 2209695"/>
              <a:gd name="connsiteY10" fmla="*/ 2 h 9154402"/>
              <a:gd name="connsiteX11" fmla="*/ 1104848 w 2209695"/>
              <a:gd name="connsiteY11" fmla="*/ 0 h 9154402"/>
              <a:gd name="connsiteX0" fmla="*/ 1104848 w 2209695"/>
              <a:gd name="connsiteY0" fmla="*/ 0 h 9154402"/>
              <a:gd name="connsiteX1" fmla="*/ 1104848 w 2209695"/>
              <a:gd name="connsiteY1" fmla="*/ 0 h 9154402"/>
              <a:gd name="connsiteX2" fmla="*/ 1886093 w 2209695"/>
              <a:gd name="connsiteY2" fmla="*/ 323604 h 9154402"/>
              <a:gd name="connsiteX3" fmla="*/ 2209694 w 2209695"/>
              <a:gd name="connsiteY3" fmla="*/ 1104850 h 9154402"/>
              <a:gd name="connsiteX4" fmla="*/ 2209695 w 2209695"/>
              <a:gd name="connsiteY4" fmla="*/ 9154402 h 9154402"/>
              <a:gd name="connsiteX5" fmla="*/ 2209695 w 2209695"/>
              <a:gd name="connsiteY5" fmla="*/ 9154402 h 9154402"/>
              <a:gd name="connsiteX6" fmla="*/ 2209695 w 2209695"/>
              <a:gd name="connsiteY6" fmla="*/ 9154402 h 9154402"/>
              <a:gd name="connsiteX7" fmla="*/ 37157 w 2209695"/>
              <a:gd name="connsiteY7" fmla="*/ 8792966 h 9154402"/>
              <a:gd name="connsiteX8" fmla="*/ 0 w 2209695"/>
              <a:gd name="connsiteY8" fmla="*/ 1104848 h 9154402"/>
              <a:gd name="connsiteX9" fmla="*/ 323604 w 2209695"/>
              <a:gd name="connsiteY9" fmla="*/ 323603 h 9154402"/>
              <a:gd name="connsiteX10" fmla="*/ 1104850 w 2209695"/>
              <a:gd name="connsiteY10" fmla="*/ 2 h 9154402"/>
              <a:gd name="connsiteX11" fmla="*/ 1104848 w 2209695"/>
              <a:gd name="connsiteY11" fmla="*/ 0 h 9154402"/>
              <a:gd name="connsiteX0" fmla="*/ 37157 w 2301135"/>
              <a:gd name="connsiteY0" fmla="*/ 8792966 h 9245842"/>
              <a:gd name="connsiteX1" fmla="*/ 0 w 2301135"/>
              <a:gd name="connsiteY1" fmla="*/ 1104848 h 9245842"/>
              <a:gd name="connsiteX2" fmla="*/ 323604 w 2301135"/>
              <a:gd name="connsiteY2" fmla="*/ 323603 h 9245842"/>
              <a:gd name="connsiteX3" fmla="*/ 1104850 w 2301135"/>
              <a:gd name="connsiteY3" fmla="*/ 2 h 9245842"/>
              <a:gd name="connsiteX4" fmla="*/ 1104848 w 2301135"/>
              <a:gd name="connsiteY4" fmla="*/ 0 h 9245842"/>
              <a:gd name="connsiteX5" fmla="*/ 1104848 w 2301135"/>
              <a:gd name="connsiteY5" fmla="*/ 0 h 9245842"/>
              <a:gd name="connsiteX6" fmla="*/ 1886093 w 2301135"/>
              <a:gd name="connsiteY6" fmla="*/ 323604 h 9245842"/>
              <a:gd name="connsiteX7" fmla="*/ 2209694 w 2301135"/>
              <a:gd name="connsiteY7" fmla="*/ 1104850 h 9245842"/>
              <a:gd name="connsiteX8" fmla="*/ 2209695 w 2301135"/>
              <a:gd name="connsiteY8" fmla="*/ 9154402 h 9245842"/>
              <a:gd name="connsiteX9" fmla="*/ 2209695 w 2301135"/>
              <a:gd name="connsiteY9" fmla="*/ 9154402 h 9245842"/>
              <a:gd name="connsiteX10" fmla="*/ 2301135 w 2301135"/>
              <a:gd name="connsiteY10" fmla="*/ 9245842 h 9245842"/>
              <a:gd name="connsiteX0" fmla="*/ 37157 w 2209695"/>
              <a:gd name="connsiteY0" fmla="*/ 8792966 h 9154402"/>
              <a:gd name="connsiteX1" fmla="*/ 0 w 2209695"/>
              <a:gd name="connsiteY1" fmla="*/ 1104848 h 9154402"/>
              <a:gd name="connsiteX2" fmla="*/ 323604 w 2209695"/>
              <a:gd name="connsiteY2" fmla="*/ 323603 h 9154402"/>
              <a:gd name="connsiteX3" fmla="*/ 1104850 w 2209695"/>
              <a:gd name="connsiteY3" fmla="*/ 2 h 9154402"/>
              <a:gd name="connsiteX4" fmla="*/ 1104848 w 2209695"/>
              <a:gd name="connsiteY4" fmla="*/ 0 h 9154402"/>
              <a:gd name="connsiteX5" fmla="*/ 1104848 w 2209695"/>
              <a:gd name="connsiteY5" fmla="*/ 0 h 9154402"/>
              <a:gd name="connsiteX6" fmla="*/ 1886093 w 2209695"/>
              <a:gd name="connsiteY6" fmla="*/ 323604 h 9154402"/>
              <a:gd name="connsiteX7" fmla="*/ 2209694 w 2209695"/>
              <a:gd name="connsiteY7" fmla="*/ 1104850 h 9154402"/>
              <a:gd name="connsiteX8" fmla="*/ 2209695 w 2209695"/>
              <a:gd name="connsiteY8" fmla="*/ 9154402 h 9154402"/>
              <a:gd name="connsiteX9" fmla="*/ 2209695 w 2209695"/>
              <a:gd name="connsiteY9" fmla="*/ 9154402 h 9154402"/>
              <a:gd name="connsiteX0" fmla="*/ 93577 w 2209695"/>
              <a:gd name="connsiteY0" fmla="*/ 8811781 h 9154402"/>
              <a:gd name="connsiteX1" fmla="*/ 0 w 2209695"/>
              <a:gd name="connsiteY1" fmla="*/ 1104848 h 9154402"/>
              <a:gd name="connsiteX2" fmla="*/ 323604 w 2209695"/>
              <a:gd name="connsiteY2" fmla="*/ 323603 h 9154402"/>
              <a:gd name="connsiteX3" fmla="*/ 1104850 w 2209695"/>
              <a:gd name="connsiteY3" fmla="*/ 2 h 9154402"/>
              <a:gd name="connsiteX4" fmla="*/ 1104848 w 2209695"/>
              <a:gd name="connsiteY4" fmla="*/ 0 h 9154402"/>
              <a:gd name="connsiteX5" fmla="*/ 1104848 w 2209695"/>
              <a:gd name="connsiteY5" fmla="*/ 0 h 9154402"/>
              <a:gd name="connsiteX6" fmla="*/ 1886093 w 2209695"/>
              <a:gd name="connsiteY6" fmla="*/ 323604 h 9154402"/>
              <a:gd name="connsiteX7" fmla="*/ 2209694 w 2209695"/>
              <a:gd name="connsiteY7" fmla="*/ 1104850 h 9154402"/>
              <a:gd name="connsiteX8" fmla="*/ 2209695 w 2209695"/>
              <a:gd name="connsiteY8" fmla="*/ 9154402 h 9154402"/>
              <a:gd name="connsiteX9" fmla="*/ 2209695 w 2209695"/>
              <a:gd name="connsiteY9" fmla="*/ 9154402 h 9154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209695" h="9154402">
                <a:moveTo>
                  <a:pt x="93577" y="8811781"/>
                </a:moveTo>
                <a:lnTo>
                  <a:pt x="0" y="1104848"/>
                </a:lnTo>
                <a:cubicBezTo>
                  <a:pt x="0" y="811824"/>
                  <a:pt x="116404" y="530802"/>
                  <a:pt x="323604" y="323603"/>
                </a:cubicBezTo>
                <a:cubicBezTo>
                  <a:pt x="530804" y="116404"/>
                  <a:pt x="811826" y="1"/>
                  <a:pt x="1104850" y="2"/>
                </a:cubicBezTo>
                <a:lnTo>
                  <a:pt x="1104848" y="0"/>
                </a:lnTo>
                <a:lnTo>
                  <a:pt x="1104848" y="0"/>
                </a:lnTo>
                <a:cubicBezTo>
                  <a:pt x="1397872" y="0"/>
                  <a:pt x="1678894" y="116404"/>
                  <a:pt x="1886093" y="323604"/>
                </a:cubicBezTo>
                <a:cubicBezTo>
                  <a:pt x="2093292" y="530804"/>
                  <a:pt x="2209695" y="811826"/>
                  <a:pt x="2209694" y="1104850"/>
                </a:cubicBezTo>
                <a:cubicBezTo>
                  <a:pt x="2209694" y="3788034"/>
                  <a:pt x="2209695" y="6471218"/>
                  <a:pt x="2209695" y="9154402"/>
                </a:cubicBezTo>
                <a:lnTo>
                  <a:pt x="2209695" y="9154402"/>
                </a:lnTo>
              </a:path>
            </a:pathLst>
          </a:custGeom>
          <a:solidFill>
            <a:srgbClr val="073779">
              <a:alpha val="80000"/>
            </a:srgbClr>
          </a:solidFill>
          <a:ln w="25400">
            <a:solidFill>
              <a:schemeClr val="accent2"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 rot="21000000">
            <a:off x="887172" y="5303003"/>
            <a:ext cx="6904501" cy="977900"/>
          </a:xfrm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r" defTabSz="914400" rtl="0" eaLnBrk="1" latinLnBrk="0" hangingPunct="1">
              <a:spcAft>
                <a:spcPts val="0"/>
              </a:spcAft>
              <a:buFontTx/>
              <a:buNone/>
              <a:defRPr sz="240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grpSp>
        <p:nvGrpSpPr>
          <p:cNvPr id="33" name="Group 32"/>
          <p:cNvGrpSpPr/>
          <p:nvPr/>
        </p:nvGrpSpPr>
        <p:grpSpPr>
          <a:xfrm>
            <a:off x="2786799" y="-981635"/>
            <a:ext cx="4391155" cy="2734235"/>
            <a:chOff x="2786799" y="-981635"/>
            <a:chExt cx="4391155" cy="2734235"/>
          </a:xfrm>
        </p:grpSpPr>
        <p:sp>
          <p:nvSpPr>
            <p:cNvPr id="17" name="Oval 16"/>
            <p:cNvSpPr/>
            <p:nvPr/>
          </p:nvSpPr>
          <p:spPr>
            <a:xfrm>
              <a:off x="4495800" y="1143000"/>
              <a:ext cx="609600" cy="60960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grpSp>
          <p:nvGrpSpPr>
            <p:cNvPr id="31" name="Group 30"/>
            <p:cNvGrpSpPr/>
            <p:nvPr/>
          </p:nvGrpSpPr>
          <p:grpSpPr>
            <a:xfrm flipH="1">
              <a:off x="2913529" y="-726141"/>
              <a:ext cx="1671367" cy="1685976"/>
              <a:chOff x="7015433" y="-737502"/>
              <a:chExt cx="1671367" cy="1685976"/>
            </a:xfrm>
          </p:grpSpPr>
          <p:sp>
            <p:nvSpPr>
              <p:cNvPr id="24" name="Arc 23"/>
              <p:cNvSpPr/>
              <p:nvPr/>
            </p:nvSpPr>
            <p:spPr>
              <a:xfrm rot="6387309">
                <a:off x="7124585" y="-846654"/>
                <a:ext cx="1453063" cy="1671367"/>
              </a:xfrm>
              <a:prstGeom prst="arc">
                <a:avLst>
                  <a:gd name="adj1" fmla="val 15179737"/>
                  <a:gd name="adj2" fmla="val 4448027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5" name="Oval 24"/>
              <p:cNvSpPr/>
              <p:nvPr/>
            </p:nvSpPr>
            <p:spPr>
              <a:xfrm>
                <a:off x="7624910" y="304800"/>
                <a:ext cx="756423" cy="64367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6" name="Oval 25"/>
              <p:cNvSpPr/>
              <p:nvPr/>
            </p:nvSpPr>
            <p:spPr>
              <a:xfrm>
                <a:off x="7062935" y="145351"/>
                <a:ext cx="756423" cy="64367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</p:grpSp>
        <p:grpSp>
          <p:nvGrpSpPr>
            <p:cNvPr id="30" name="Group 29"/>
            <p:cNvGrpSpPr/>
            <p:nvPr/>
          </p:nvGrpSpPr>
          <p:grpSpPr>
            <a:xfrm>
              <a:off x="3352800" y="-981635"/>
              <a:ext cx="3825154" cy="2064221"/>
              <a:chOff x="3441115" y="-977153"/>
              <a:chExt cx="4194039" cy="2064221"/>
            </a:xfrm>
          </p:grpSpPr>
          <p:sp>
            <p:nvSpPr>
              <p:cNvPr id="20" name="Pie 19"/>
              <p:cNvSpPr/>
              <p:nvPr/>
            </p:nvSpPr>
            <p:spPr>
              <a:xfrm>
                <a:off x="3481535" y="-772181"/>
                <a:ext cx="3505316" cy="1521076"/>
              </a:xfrm>
              <a:prstGeom prst="pie">
                <a:avLst>
                  <a:gd name="adj1" fmla="val 22874"/>
                  <a:gd name="adj2" fmla="val 10786258"/>
                </a:avLst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1" name="Oval 20"/>
              <p:cNvSpPr/>
              <p:nvPr/>
            </p:nvSpPr>
            <p:spPr>
              <a:xfrm>
                <a:off x="4607455" y="134134"/>
                <a:ext cx="1023669" cy="952934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2" name="Arc 21"/>
              <p:cNvSpPr/>
              <p:nvPr/>
            </p:nvSpPr>
            <p:spPr>
              <a:xfrm rot="12469977">
                <a:off x="3441115" y="-185498"/>
                <a:ext cx="1133352" cy="831645"/>
              </a:xfrm>
              <a:prstGeom prst="arc">
                <a:avLst>
                  <a:gd name="adj1" fmla="val 11101214"/>
                  <a:gd name="adj2" fmla="val 21230192"/>
                </a:avLst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7" name="Arc 26"/>
              <p:cNvSpPr/>
              <p:nvPr/>
            </p:nvSpPr>
            <p:spPr>
              <a:xfrm rot="6387309">
                <a:off x="5658551" y="-1047889"/>
                <a:ext cx="1905868" cy="2047339"/>
              </a:xfrm>
              <a:prstGeom prst="arc">
                <a:avLst>
                  <a:gd name="adj1" fmla="val 15243146"/>
                  <a:gd name="adj2" fmla="val 4369025"/>
                </a:avLst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</p:grpSp>
        <p:sp>
          <p:nvSpPr>
            <p:cNvPr id="28" name="Oval 27"/>
            <p:cNvSpPr/>
            <p:nvPr/>
          </p:nvSpPr>
          <p:spPr>
            <a:xfrm>
              <a:off x="3063128" y="89647"/>
              <a:ext cx="267260" cy="26726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2" name="Chord 31"/>
            <p:cNvSpPr/>
            <p:nvPr/>
          </p:nvSpPr>
          <p:spPr>
            <a:xfrm rot="17618442">
              <a:off x="2809659" y="-85690"/>
              <a:ext cx="182880" cy="228600"/>
            </a:xfrm>
            <a:prstGeom prst="chord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54" name="Round Same Side Corner Rectangle 53"/>
          <p:cNvSpPr/>
          <p:nvPr/>
        </p:nvSpPr>
        <p:spPr>
          <a:xfrm rot="4733987">
            <a:off x="1458981" y="2141099"/>
            <a:ext cx="809714" cy="2607556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alpha val="65000"/>
            </a:schemeClr>
          </a:solidFill>
          <a:ln w="25400">
            <a:solidFill>
              <a:schemeClr val="accent2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52" name="Freeform 51"/>
          <p:cNvSpPr/>
          <p:nvPr/>
        </p:nvSpPr>
        <p:spPr>
          <a:xfrm rot="4733987">
            <a:off x="814850" y="2202342"/>
            <a:ext cx="699135" cy="2512599"/>
          </a:xfrm>
          <a:custGeom>
            <a:avLst/>
            <a:gdLst>
              <a:gd name="connsiteX0" fmla="*/ 370199 w 740398"/>
              <a:gd name="connsiteY0" fmla="*/ 0 h 2607556"/>
              <a:gd name="connsiteX1" fmla="*/ 370199 w 740398"/>
              <a:gd name="connsiteY1" fmla="*/ 0 h 2607556"/>
              <a:gd name="connsiteX2" fmla="*/ 631969 w 740398"/>
              <a:gd name="connsiteY2" fmla="*/ 108429 h 2607556"/>
              <a:gd name="connsiteX3" fmla="*/ 740397 w 740398"/>
              <a:gd name="connsiteY3" fmla="*/ 370199 h 2607556"/>
              <a:gd name="connsiteX4" fmla="*/ 740398 w 740398"/>
              <a:gd name="connsiteY4" fmla="*/ 2607556 h 2607556"/>
              <a:gd name="connsiteX5" fmla="*/ 740398 w 740398"/>
              <a:gd name="connsiteY5" fmla="*/ 2607556 h 2607556"/>
              <a:gd name="connsiteX6" fmla="*/ 740398 w 740398"/>
              <a:gd name="connsiteY6" fmla="*/ 2607556 h 2607556"/>
              <a:gd name="connsiteX7" fmla="*/ 0 w 740398"/>
              <a:gd name="connsiteY7" fmla="*/ 2607556 h 2607556"/>
              <a:gd name="connsiteX8" fmla="*/ 0 w 740398"/>
              <a:gd name="connsiteY8" fmla="*/ 2607556 h 2607556"/>
              <a:gd name="connsiteX9" fmla="*/ 0 w 740398"/>
              <a:gd name="connsiteY9" fmla="*/ 2607556 h 2607556"/>
              <a:gd name="connsiteX10" fmla="*/ 0 w 740398"/>
              <a:gd name="connsiteY10" fmla="*/ 370199 h 2607556"/>
              <a:gd name="connsiteX11" fmla="*/ 108429 w 740398"/>
              <a:gd name="connsiteY11" fmla="*/ 108429 h 2607556"/>
              <a:gd name="connsiteX12" fmla="*/ 370199 w 740398"/>
              <a:gd name="connsiteY12" fmla="*/ 1 h 2607556"/>
              <a:gd name="connsiteX13" fmla="*/ 370199 w 740398"/>
              <a:gd name="connsiteY13" fmla="*/ 0 h 2607556"/>
              <a:gd name="connsiteX0" fmla="*/ 0 w 831838"/>
              <a:gd name="connsiteY0" fmla="*/ 2607556 h 2698996"/>
              <a:gd name="connsiteX1" fmla="*/ 0 w 831838"/>
              <a:gd name="connsiteY1" fmla="*/ 2607556 h 2698996"/>
              <a:gd name="connsiteX2" fmla="*/ 0 w 831838"/>
              <a:gd name="connsiteY2" fmla="*/ 2607556 h 2698996"/>
              <a:gd name="connsiteX3" fmla="*/ 0 w 831838"/>
              <a:gd name="connsiteY3" fmla="*/ 370199 h 2698996"/>
              <a:gd name="connsiteX4" fmla="*/ 108429 w 831838"/>
              <a:gd name="connsiteY4" fmla="*/ 108429 h 2698996"/>
              <a:gd name="connsiteX5" fmla="*/ 370199 w 831838"/>
              <a:gd name="connsiteY5" fmla="*/ 1 h 2698996"/>
              <a:gd name="connsiteX6" fmla="*/ 370199 w 831838"/>
              <a:gd name="connsiteY6" fmla="*/ 0 h 2698996"/>
              <a:gd name="connsiteX7" fmla="*/ 370199 w 831838"/>
              <a:gd name="connsiteY7" fmla="*/ 0 h 2698996"/>
              <a:gd name="connsiteX8" fmla="*/ 631969 w 831838"/>
              <a:gd name="connsiteY8" fmla="*/ 108429 h 2698996"/>
              <a:gd name="connsiteX9" fmla="*/ 740397 w 831838"/>
              <a:gd name="connsiteY9" fmla="*/ 370199 h 2698996"/>
              <a:gd name="connsiteX10" fmla="*/ 740398 w 831838"/>
              <a:gd name="connsiteY10" fmla="*/ 2607556 h 2698996"/>
              <a:gd name="connsiteX11" fmla="*/ 740398 w 831838"/>
              <a:gd name="connsiteY11" fmla="*/ 2607556 h 2698996"/>
              <a:gd name="connsiteX12" fmla="*/ 831838 w 831838"/>
              <a:gd name="connsiteY12" fmla="*/ 2698996 h 2698996"/>
              <a:gd name="connsiteX0" fmla="*/ 19377 w 851215"/>
              <a:gd name="connsiteY0" fmla="*/ 2607556 h 2698996"/>
              <a:gd name="connsiteX1" fmla="*/ 19377 w 851215"/>
              <a:gd name="connsiteY1" fmla="*/ 2607556 h 2698996"/>
              <a:gd name="connsiteX2" fmla="*/ 0 w 851215"/>
              <a:gd name="connsiteY2" fmla="*/ 2357093 h 2698996"/>
              <a:gd name="connsiteX3" fmla="*/ 19377 w 851215"/>
              <a:gd name="connsiteY3" fmla="*/ 370199 h 2698996"/>
              <a:gd name="connsiteX4" fmla="*/ 127806 w 851215"/>
              <a:gd name="connsiteY4" fmla="*/ 108429 h 2698996"/>
              <a:gd name="connsiteX5" fmla="*/ 389576 w 851215"/>
              <a:gd name="connsiteY5" fmla="*/ 1 h 2698996"/>
              <a:gd name="connsiteX6" fmla="*/ 389576 w 851215"/>
              <a:gd name="connsiteY6" fmla="*/ 0 h 2698996"/>
              <a:gd name="connsiteX7" fmla="*/ 389576 w 851215"/>
              <a:gd name="connsiteY7" fmla="*/ 0 h 2698996"/>
              <a:gd name="connsiteX8" fmla="*/ 651346 w 851215"/>
              <a:gd name="connsiteY8" fmla="*/ 108429 h 2698996"/>
              <a:gd name="connsiteX9" fmla="*/ 759774 w 851215"/>
              <a:gd name="connsiteY9" fmla="*/ 370199 h 2698996"/>
              <a:gd name="connsiteX10" fmla="*/ 759775 w 851215"/>
              <a:gd name="connsiteY10" fmla="*/ 2607556 h 2698996"/>
              <a:gd name="connsiteX11" fmla="*/ 759775 w 851215"/>
              <a:gd name="connsiteY11" fmla="*/ 2607556 h 2698996"/>
              <a:gd name="connsiteX12" fmla="*/ 851215 w 851215"/>
              <a:gd name="connsiteY12" fmla="*/ 2698996 h 2698996"/>
              <a:gd name="connsiteX0" fmla="*/ 19377 w 851215"/>
              <a:gd name="connsiteY0" fmla="*/ 2607556 h 2698996"/>
              <a:gd name="connsiteX1" fmla="*/ 0 w 851215"/>
              <a:gd name="connsiteY1" fmla="*/ 2357093 h 2698996"/>
              <a:gd name="connsiteX2" fmla="*/ 19377 w 851215"/>
              <a:gd name="connsiteY2" fmla="*/ 370199 h 2698996"/>
              <a:gd name="connsiteX3" fmla="*/ 127806 w 851215"/>
              <a:gd name="connsiteY3" fmla="*/ 108429 h 2698996"/>
              <a:gd name="connsiteX4" fmla="*/ 389576 w 851215"/>
              <a:gd name="connsiteY4" fmla="*/ 1 h 2698996"/>
              <a:gd name="connsiteX5" fmla="*/ 389576 w 851215"/>
              <a:gd name="connsiteY5" fmla="*/ 0 h 2698996"/>
              <a:gd name="connsiteX6" fmla="*/ 389576 w 851215"/>
              <a:gd name="connsiteY6" fmla="*/ 0 h 2698996"/>
              <a:gd name="connsiteX7" fmla="*/ 651346 w 851215"/>
              <a:gd name="connsiteY7" fmla="*/ 108429 h 2698996"/>
              <a:gd name="connsiteX8" fmla="*/ 759774 w 851215"/>
              <a:gd name="connsiteY8" fmla="*/ 370199 h 2698996"/>
              <a:gd name="connsiteX9" fmla="*/ 759775 w 851215"/>
              <a:gd name="connsiteY9" fmla="*/ 2607556 h 2698996"/>
              <a:gd name="connsiteX10" fmla="*/ 759775 w 851215"/>
              <a:gd name="connsiteY10" fmla="*/ 2607556 h 2698996"/>
              <a:gd name="connsiteX11" fmla="*/ 851215 w 851215"/>
              <a:gd name="connsiteY11" fmla="*/ 2698996 h 2698996"/>
              <a:gd name="connsiteX0" fmla="*/ 0 w 851215"/>
              <a:gd name="connsiteY0" fmla="*/ 2357093 h 2698996"/>
              <a:gd name="connsiteX1" fmla="*/ 19377 w 851215"/>
              <a:gd name="connsiteY1" fmla="*/ 370199 h 2698996"/>
              <a:gd name="connsiteX2" fmla="*/ 127806 w 851215"/>
              <a:gd name="connsiteY2" fmla="*/ 108429 h 2698996"/>
              <a:gd name="connsiteX3" fmla="*/ 389576 w 851215"/>
              <a:gd name="connsiteY3" fmla="*/ 1 h 2698996"/>
              <a:gd name="connsiteX4" fmla="*/ 389576 w 851215"/>
              <a:gd name="connsiteY4" fmla="*/ 0 h 2698996"/>
              <a:gd name="connsiteX5" fmla="*/ 389576 w 851215"/>
              <a:gd name="connsiteY5" fmla="*/ 0 h 2698996"/>
              <a:gd name="connsiteX6" fmla="*/ 651346 w 851215"/>
              <a:gd name="connsiteY6" fmla="*/ 108429 h 2698996"/>
              <a:gd name="connsiteX7" fmla="*/ 759774 w 851215"/>
              <a:gd name="connsiteY7" fmla="*/ 370199 h 2698996"/>
              <a:gd name="connsiteX8" fmla="*/ 759775 w 851215"/>
              <a:gd name="connsiteY8" fmla="*/ 2607556 h 2698996"/>
              <a:gd name="connsiteX9" fmla="*/ 759775 w 851215"/>
              <a:gd name="connsiteY9" fmla="*/ 2607556 h 2698996"/>
              <a:gd name="connsiteX10" fmla="*/ 851215 w 851215"/>
              <a:gd name="connsiteY10" fmla="*/ 2698996 h 2698996"/>
              <a:gd name="connsiteX0" fmla="*/ 0 w 759775"/>
              <a:gd name="connsiteY0" fmla="*/ 2357093 h 2607556"/>
              <a:gd name="connsiteX1" fmla="*/ 19377 w 759775"/>
              <a:gd name="connsiteY1" fmla="*/ 370199 h 2607556"/>
              <a:gd name="connsiteX2" fmla="*/ 127806 w 759775"/>
              <a:gd name="connsiteY2" fmla="*/ 108429 h 2607556"/>
              <a:gd name="connsiteX3" fmla="*/ 389576 w 759775"/>
              <a:gd name="connsiteY3" fmla="*/ 1 h 2607556"/>
              <a:gd name="connsiteX4" fmla="*/ 389576 w 759775"/>
              <a:gd name="connsiteY4" fmla="*/ 0 h 2607556"/>
              <a:gd name="connsiteX5" fmla="*/ 389576 w 759775"/>
              <a:gd name="connsiteY5" fmla="*/ 0 h 2607556"/>
              <a:gd name="connsiteX6" fmla="*/ 651346 w 759775"/>
              <a:gd name="connsiteY6" fmla="*/ 108429 h 2607556"/>
              <a:gd name="connsiteX7" fmla="*/ 759774 w 759775"/>
              <a:gd name="connsiteY7" fmla="*/ 370199 h 2607556"/>
              <a:gd name="connsiteX8" fmla="*/ 759775 w 759775"/>
              <a:gd name="connsiteY8" fmla="*/ 2607556 h 2607556"/>
              <a:gd name="connsiteX9" fmla="*/ 759775 w 759775"/>
              <a:gd name="connsiteY9" fmla="*/ 2607556 h 2607556"/>
              <a:gd name="connsiteX0" fmla="*/ 0 w 764702"/>
              <a:gd name="connsiteY0" fmla="*/ 2357093 h 2607556"/>
              <a:gd name="connsiteX1" fmla="*/ 19377 w 764702"/>
              <a:gd name="connsiteY1" fmla="*/ 370199 h 2607556"/>
              <a:gd name="connsiteX2" fmla="*/ 127806 w 764702"/>
              <a:gd name="connsiteY2" fmla="*/ 108429 h 2607556"/>
              <a:gd name="connsiteX3" fmla="*/ 389576 w 764702"/>
              <a:gd name="connsiteY3" fmla="*/ 1 h 2607556"/>
              <a:gd name="connsiteX4" fmla="*/ 389576 w 764702"/>
              <a:gd name="connsiteY4" fmla="*/ 0 h 2607556"/>
              <a:gd name="connsiteX5" fmla="*/ 389576 w 764702"/>
              <a:gd name="connsiteY5" fmla="*/ 0 h 2607556"/>
              <a:gd name="connsiteX6" fmla="*/ 651346 w 764702"/>
              <a:gd name="connsiteY6" fmla="*/ 108429 h 2607556"/>
              <a:gd name="connsiteX7" fmla="*/ 759774 w 764702"/>
              <a:gd name="connsiteY7" fmla="*/ 370199 h 2607556"/>
              <a:gd name="connsiteX8" fmla="*/ 759775 w 764702"/>
              <a:gd name="connsiteY8" fmla="*/ 2607556 h 2607556"/>
              <a:gd name="connsiteX9" fmla="*/ 764702 w 764702"/>
              <a:gd name="connsiteY9" fmla="*/ 2512599 h 2607556"/>
              <a:gd name="connsiteX0" fmla="*/ 0 w 778667"/>
              <a:gd name="connsiteY0" fmla="*/ 2357093 h 2512599"/>
              <a:gd name="connsiteX1" fmla="*/ 19377 w 778667"/>
              <a:gd name="connsiteY1" fmla="*/ 370199 h 2512599"/>
              <a:gd name="connsiteX2" fmla="*/ 127806 w 778667"/>
              <a:gd name="connsiteY2" fmla="*/ 108429 h 2512599"/>
              <a:gd name="connsiteX3" fmla="*/ 389576 w 778667"/>
              <a:gd name="connsiteY3" fmla="*/ 1 h 2512599"/>
              <a:gd name="connsiteX4" fmla="*/ 389576 w 778667"/>
              <a:gd name="connsiteY4" fmla="*/ 0 h 2512599"/>
              <a:gd name="connsiteX5" fmla="*/ 389576 w 778667"/>
              <a:gd name="connsiteY5" fmla="*/ 0 h 2512599"/>
              <a:gd name="connsiteX6" fmla="*/ 651346 w 778667"/>
              <a:gd name="connsiteY6" fmla="*/ 108429 h 2512599"/>
              <a:gd name="connsiteX7" fmla="*/ 759774 w 778667"/>
              <a:gd name="connsiteY7" fmla="*/ 370199 h 2512599"/>
              <a:gd name="connsiteX8" fmla="*/ 764702 w 778667"/>
              <a:gd name="connsiteY8" fmla="*/ 2512599 h 25125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78667" h="2512599">
                <a:moveTo>
                  <a:pt x="0" y="2357093"/>
                </a:moveTo>
                <a:lnTo>
                  <a:pt x="19377" y="370199"/>
                </a:lnTo>
                <a:cubicBezTo>
                  <a:pt x="19377" y="272016"/>
                  <a:pt x="58380" y="177855"/>
                  <a:pt x="127806" y="108429"/>
                </a:cubicBezTo>
                <a:cubicBezTo>
                  <a:pt x="197232" y="39003"/>
                  <a:pt x="291394" y="0"/>
                  <a:pt x="389576" y="1"/>
                </a:cubicBezTo>
                <a:lnTo>
                  <a:pt x="389576" y="0"/>
                </a:lnTo>
                <a:lnTo>
                  <a:pt x="389576" y="0"/>
                </a:lnTo>
                <a:cubicBezTo>
                  <a:pt x="487759" y="0"/>
                  <a:pt x="581920" y="39003"/>
                  <a:pt x="651346" y="108429"/>
                </a:cubicBezTo>
                <a:cubicBezTo>
                  <a:pt x="720772" y="177855"/>
                  <a:pt x="759775" y="272017"/>
                  <a:pt x="759774" y="370199"/>
                </a:cubicBezTo>
                <a:cubicBezTo>
                  <a:pt x="778667" y="770894"/>
                  <a:pt x="763675" y="2066266"/>
                  <a:pt x="764702" y="2512599"/>
                </a:cubicBezTo>
              </a:path>
            </a:pathLst>
          </a:custGeom>
          <a:ln w="1270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53" name="Freeform 52"/>
          <p:cNvSpPr/>
          <p:nvPr/>
        </p:nvSpPr>
        <p:spPr>
          <a:xfrm rot="4733987">
            <a:off x="390772" y="3357641"/>
            <a:ext cx="379174" cy="1207375"/>
          </a:xfrm>
          <a:custGeom>
            <a:avLst/>
            <a:gdLst>
              <a:gd name="connsiteX0" fmla="*/ 229291 w 458582"/>
              <a:gd name="connsiteY0" fmla="*/ 0 h 1615047"/>
              <a:gd name="connsiteX1" fmla="*/ 229291 w 458582"/>
              <a:gd name="connsiteY1" fmla="*/ 0 h 1615047"/>
              <a:gd name="connsiteX2" fmla="*/ 391424 w 458582"/>
              <a:gd name="connsiteY2" fmla="*/ 67158 h 1615047"/>
              <a:gd name="connsiteX3" fmla="*/ 458582 w 458582"/>
              <a:gd name="connsiteY3" fmla="*/ 229291 h 1615047"/>
              <a:gd name="connsiteX4" fmla="*/ 458582 w 458582"/>
              <a:gd name="connsiteY4" fmla="*/ 1615047 h 1615047"/>
              <a:gd name="connsiteX5" fmla="*/ 458582 w 458582"/>
              <a:gd name="connsiteY5" fmla="*/ 1615047 h 1615047"/>
              <a:gd name="connsiteX6" fmla="*/ 458582 w 458582"/>
              <a:gd name="connsiteY6" fmla="*/ 1615047 h 1615047"/>
              <a:gd name="connsiteX7" fmla="*/ 0 w 458582"/>
              <a:gd name="connsiteY7" fmla="*/ 1615047 h 1615047"/>
              <a:gd name="connsiteX8" fmla="*/ 0 w 458582"/>
              <a:gd name="connsiteY8" fmla="*/ 1615047 h 1615047"/>
              <a:gd name="connsiteX9" fmla="*/ 0 w 458582"/>
              <a:gd name="connsiteY9" fmla="*/ 1615047 h 1615047"/>
              <a:gd name="connsiteX10" fmla="*/ 0 w 458582"/>
              <a:gd name="connsiteY10" fmla="*/ 229291 h 1615047"/>
              <a:gd name="connsiteX11" fmla="*/ 67158 w 458582"/>
              <a:gd name="connsiteY11" fmla="*/ 67158 h 1615047"/>
              <a:gd name="connsiteX12" fmla="*/ 229291 w 458582"/>
              <a:gd name="connsiteY12" fmla="*/ 0 h 1615047"/>
              <a:gd name="connsiteX0" fmla="*/ 0 w 550022"/>
              <a:gd name="connsiteY0" fmla="*/ 1615047 h 1706487"/>
              <a:gd name="connsiteX1" fmla="*/ 0 w 550022"/>
              <a:gd name="connsiteY1" fmla="*/ 1615047 h 1706487"/>
              <a:gd name="connsiteX2" fmla="*/ 0 w 550022"/>
              <a:gd name="connsiteY2" fmla="*/ 1615047 h 1706487"/>
              <a:gd name="connsiteX3" fmla="*/ 0 w 550022"/>
              <a:gd name="connsiteY3" fmla="*/ 229291 h 1706487"/>
              <a:gd name="connsiteX4" fmla="*/ 67158 w 550022"/>
              <a:gd name="connsiteY4" fmla="*/ 67158 h 1706487"/>
              <a:gd name="connsiteX5" fmla="*/ 229291 w 550022"/>
              <a:gd name="connsiteY5" fmla="*/ 0 h 1706487"/>
              <a:gd name="connsiteX6" fmla="*/ 229291 w 550022"/>
              <a:gd name="connsiteY6" fmla="*/ 0 h 1706487"/>
              <a:gd name="connsiteX7" fmla="*/ 391424 w 550022"/>
              <a:gd name="connsiteY7" fmla="*/ 67158 h 1706487"/>
              <a:gd name="connsiteX8" fmla="*/ 458582 w 550022"/>
              <a:gd name="connsiteY8" fmla="*/ 229291 h 1706487"/>
              <a:gd name="connsiteX9" fmla="*/ 458582 w 550022"/>
              <a:gd name="connsiteY9" fmla="*/ 1615047 h 1706487"/>
              <a:gd name="connsiteX10" fmla="*/ 458582 w 550022"/>
              <a:gd name="connsiteY10" fmla="*/ 1615047 h 1706487"/>
              <a:gd name="connsiteX11" fmla="*/ 550022 w 550022"/>
              <a:gd name="connsiteY11" fmla="*/ 1706487 h 1706487"/>
              <a:gd name="connsiteX0" fmla="*/ 0 w 550022"/>
              <a:gd name="connsiteY0" fmla="*/ 1615047 h 1706487"/>
              <a:gd name="connsiteX1" fmla="*/ 0 w 550022"/>
              <a:gd name="connsiteY1" fmla="*/ 1615047 h 1706487"/>
              <a:gd name="connsiteX2" fmla="*/ 9603 w 550022"/>
              <a:gd name="connsiteY2" fmla="*/ 1356566 h 1706487"/>
              <a:gd name="connsiteX3" fmla="*/ 0 w 550022"/>
              <a:gd name="connsiteY3" fmla="*/ 229291 h 1706487"/>
              <a:gd name="connsiteX4" fmla="*/ 67158 w 550022"/>
              <a:gd name="connsiteY4" fmla="*/ 67158 h 1706487"/>
              <a:gd name="connsiteX5" fmla="*/ 229291 w 550022"/>
              <a:gd name="connsiteY5" fmla="*/ 0 h 1706487"/>
              <a:gd name="connsiteX6" fmla="*/ 229291 w 550022"/>
              <a:gd name="connsiteY6" fmla="*/ 0 h 1706487"/>
              <a:gd name="connsiteX7" fmla="*/ 391424 w 550022"/>
              <a:gd name="connsiteY7" fmla="*/ 67158 h 1706487"/>
              <a:gd name="connsiteX8" fmla="*/ 458582 w 550022"/>
              <a:gd name="connsiteY8" fmla="*/ 229291 h 1706487"/>
              <a:gd name="connsiteX9" fmla="*/ 458582 w 550022"/>
              <a:gd name="connsiteY9" fmla="*/ 1615047 h 1706487"/>
              <a:gd name="connsiteX10" fmla="*/ 458582 w 550022"/>
              <a:gd name="connsiteY10" fmla="*/ 1615047 h 1706487"/>
              <a:gd name="connsiteX11" fmla="*/ 550022 w 550022"/>
              <a:gd name="connsiteY11" fmla="*/ 1706487 h 1706487"/>
              <a:gd name="connsiteX0" fmla="*/ 0 w 550022"/>
              <a:gd name="connsiteY0" fmla="*/ 1615047 h 1706487"/>
              <a:gd name="connsiteX1" fmla="*/ 9603 w 550022"/>
              <a:gd name="connsiteY1" fmla="*/ 1356566 h 1706487"/>
              <a:gd name="connsiteX2" fmla="*/ 0 w 550022"/>
              <a:gd name="connsiteY2" fmla="*/ 229291 h 1706487"/>
              <a:gd name="connsiteX3" fmla="*/ 67158 w 550022"/>
              <a:gd name="connsiteY3" fmla="*/ 67158 h 1706487"/>
              <a:gd name="connsiteX4" fmla="*/ 229291 w 550022"/>
              <a:gd name="connsiteY4" fmla="*/ 0 h 1706487"/>
              <a:gd name="connsiteX5" fmla="*/ 229291 w 550022"/>
              <a:gd name="connsiteY5" fmla="*/ 0 h 1706487"/>
              <a:gd name="connsiteX6" fmla="*/ 391424 w 550022"/>
              <a:gd name="connsiteY6" fmla="*/ 67158 h 1706487"/>
              <a:gd name="connsiteX7" fmla="*/ 458582 w 550022"/>
              <a:gd name="connsiteY7" fmla="*/ 229291 h 1706487"/>
              <a:gd name="connsiteX8" fmla="*/ 458582 w 550022"/>
              <a:gd name="connsiteY8" fmla="*/ 1615047 h 1706487"/>
              <a:gd name="connsiteX9" fmla="*/ 458582 w 550022"/>
              <a:gd name="connsiteY9" fmla="*/ 1615047 h 1706487"/>
              <a:gd name="connsiteX10" fmla="*/ 550022 w 550022"/>
              <a:gd name="connsiteY10" fmla="*/ 1706487 h 1706487"/>
              <a:gd name="connsiteX0" fmla="*/ 9603 w 550022"/>
              <a:gd name="connsiteY0" fmla="*/ 1356566 h 1706487"/>
              <a:gd name="connsiteX1" fmla="*/ 0 w 550022"/>
              <a:gd name="connsiteY1" fmla="*/ 229291 h 1706487"/>
              <a:gd name="connsiteX2" fmla="*/ 67158 w 550022"/>
              <a:gd name="connsiteY2" fmla="*/ 67158 h 1706487"/>
              <a:gd name="connsiteX3" fmla="*/ 229291 w 550022"/>
              <a:gd name="connsiteY3" fmla="*/ 0 h 1706487"/>
              <a:gd name="connsiteX4" fmla="*/ 229291 w 550022"/>
              <a:gd name="connsiteY4" fmla="*/ 0 h 1706487"/>
              <a:gd name="connsiteX5" fmla="*/ 391424 w 550022"/>
              <a:gd name="connsiteY5" fmla="*/ 67158 h 1706487"/>
              <a:gd name="connsiteX6" fmla="*/ 458582 w 550022"/>
              <a:gd name="connsiteY6" fmla="*/ 229291 h 1706487"/>
              <a:gd name="connsiteX7" fmla="*/ 458582 w 550022"/>
              <a:gd name="connsiteY7" fmla="*/ 1615047 h 1706487"/>
              <a:gd name="connsiteX8" fmla="*/ 458582 w 550022"/>
              <a:gd name="connsiteY8" fmla="*/ 1615047 h 1706487"/>
              <a:gd name="connsiteX9" fmla="*/ 550022 w 550022"/>
              <a:gd name="connsiteY9" fmla="*/ 1706487 h 1706487"/>
              <a:gd name="connsiteX0" fmla="*/ 9603 w 458582"/>
              <a:gd name="connsiteY0" fmla="*/ 1356566 h 1615047"/>
              <a:gd name="connsiteX1" fmla="*/ 0 w 458582"/>
              <a:gd name="connsiteY1" fmla="*/ 229291 h 1615047"/>
              <a:gd name="connsiteX2" fmla="*/ 67158 w 458582"/>
              <a:gd name="connsiteY2" fmla="*/ 67158 h 1615047"/>
              <a:gd name="connsiteX3" fmla="*/ 229291 w 458582"/>
              <a:gd name="connsiteY3" fmla="*/ 0 h 1615047"/>
              <a:gd name="connsiteX4" fmla="*/ 229291 w 458582"/>
              <a:gd name="connsiteY4" fmla="*/ 0 h 1615047"/>
              <a:gd name="connsiteX5" fmla="*/ 391424 w 458582"/>
              <a:gd name="connsiteY5" fmla="*/ 67158 h 1615047"/>
              <a:gd name="connsiteX6" fmla="*/ 458582 w 458582"/>
              <a:gd name="connsiteY6" fmla="*/ 229291 h 1615047"/>
              <a:gd name="connsiteX7" fmla="*/ 458582 w 458582"/>
              <a:gd name="connsiteY7" fmla="*/ 1615047 h 1615047"/>
              <a:gd name="connsiteX8" fmla="*/ 458582 w 458582"/>
              <a:gd name="connsiteY8" fmla="*/ 1615047 h 1615047"/>
              <a:gd name="connsiteX0" fmla="*/ 9603 w 458582"/>
              <a:gd name="connsiteY0" fmla="*/ 1356566 h 1615047"/>
              <a:gd name="connsiteX1" fmla="*/ 0 w 458582"/>
              <a:gd name="connsiteY1" fmla="*/ 229291 h 1615047"/>
              <a:gd name="connsiteX2" fmla="*/ 67158 w 458582"/>
              <a:gd name="connsiteY2" fmla="*/ 67158 h 1615047"/>
              <a:gd name="connsiteX3" fmla="*/ 229291 w 458582"/>
              <a:gd name="connsiteY3" fmla="*/ 0 h 1615047"/>
              <a:gd name="connsiteX4" fmla="*/ 229291 w 458582"/>
              <a:gd name="connsiteY4" fmla="*/ 0 h 1615047"/>
              <a:gd name="connsiteX5" fmla="*/ 391424 w 458582"/>
              <a:gd name="connsiteY5" fmla="*/ 67158 h 1615047"/>
              <a:gd name="connsiteX6" fmla="*/ 458582 w 458582"/>
              <a:gd name="connsiteY6" fmla="*/ 229291 h 1615047"/>
              <a:gd name="connsiteX7" fmla="*/ 458582 w 458582"/>
              <a:gd name="connsiteY7" fmla="*/ 1615047 h 1615047"/>
              <a:gd name="connsiteX8" fmla="*/ 447473 w 458582"/>
              <a:gd name="connsiteY8" fmla="*/ 1462129 h 1615047"/>
              <a:gd name="connsiteX0" fmla="*/ 9603 w 458582"/>
              <a:gd name="connsiteY0" fmla="*/ 1356566 h 1462129"/>
              <a:gd name="connsiteX1" fmla="*/ 0 w 458582"/>
              <a:gd name="connsiteY1" fmla="*/ 229291 h 1462129"/>
              <a:gd name="connsiteX2" fmla="*/ 67158 w 458582"/>
              <a:gd name="connsiteY2" fmla="*/ 67158 h 1462129"/>
              <a:gd name="connsiteX3" fmla="*/ 229291 w 458582"/>
              <a:gd name="connsiteY3" fmla="*/ 0 h 1462129"/>
              <a:gd name="connsiteX4" fmla="*/ 229291 w 458582"/>
              <a:gd name="connsiteY4" fmla="*/ 0 h 1462129"/>
              <a:gd name="connsiteX5" fmla="*/ 391424 w 458582"/>
              <a:gd name="connsiteY5" fmla="*/ 67158 h 1462129"/>
              <a:gd name="connsiteX6" fmla="*/ 458582 w 458582"/>
              <a:gd name="connsiteY6" fmla="*/ 229291 h 1462129"/>
              <a:gd name="connsiteX7" fmla="*/ 447473 w 458582"/>
              <a:gd name="connsiteY7" fmla="*/ 1462129 h 1462129"/>
              <a:gd name="connsiteX0" fmla="*/ 28227 w 458582"/>
              <a:gd name="connsiteY0" fmla="*/ 1401330 h 1462129"/>
              <a:gd name="connsiteX1" fmla="*/ 0 w 458582"/>
              <a:gd name="connsiteY1" fmla="*/ 229291 h 1462129"/>
              <a:gd name="connsiteX2" fmla="*/ 67158 w 458582"/>
              <a:gd name="connsiteY2" fmla="*/ 67158 h 1462129"/>
              <a:gd name="connsiteX3" fmla="*/ 229291 w 458582"/>
              <a:gd name="connsiteY3" fmla="*/ 0 h 1462129"/>
              <a:gd name="connsiteX4" fmla="*/ 229291 w 458582"/>
              <a:gd name="connsiteY4" fmla="*/ 0 h 1462129"/>
              <a:gd name="connsiteX5" fmla="*/ 391424 w 458582"/>
              <a:gd name="connsiteY5" fmla="*/ 67158 h 1462129"/>
              <a:gd name="connsiteX6" fmla="*/ 458582 w 458582"/>
              <a:gd name="connsiteY6" fmla="*/ 229291 h 1462129"/>
              <a:gd name="connsiteX7" fmla="*/ 447473 w 458582"/>
              <a:gd name="connsiteY7" fmla="*/ 1462129 h 1462129"/>
              <a:gd name="connsiteX0" fmla="*/ 0 w 459179"/>
              <a:gd name="connsiteY0" fmla="*/ 1379079 h 1462129"/>
              <a:gd name="connsiteX1" fmla="*/ 597 w 459179"/>
              <a:gd name="connsiteY1" fmla="*/ 229291 h 1462129"/>
              <a:gd name="connsiteX2" fmla="*/ 67755 w 459179"/>
              <a:gd name="connsiteY2" fmla="*/ 67158 h 1462129"/>
              <a:gd name="connsiteX3" fmla="*/ 229888 w 459179"/>
              <a:gd name="connsiteY3" fmla="*/ 0 h 1462129"/>
              <a:gd name="connsiteX4" fmla="*/ 229888 w 459179"/>
              <a:gd name="connsiteY4" fmla="*/ 0 h 1462129"/>
              <a:gd name="connsiteX5" fmla="*/ 392021 w 459179"/>
              <a:gd name="connsiteY5" fmla="*/ 67158 h 1462129"/>
              <a:gd name="connsiteX6" fmla="*/ 459179 w 459179"/>
              <a:gd name="connsiteY6" fmla="*/ 229291 h 1462129"/>
              <a:gd name="connsiteX7" fmla="*/ 448070 w 459179"/>
              <a:gd name="connsiteY7" fmla="*/ 1462129 h 14621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9179" h="1462129">
                <a:moveTo>
                  <a:pt x="0" y="1379079"/>
                </a:moveTo>
                <a:lnTo>
                  <a:pt x="597" y="229291"/>
                </a:lnTo>
                <a:cubicBezTo>
                  <a:pt x="597" y="168479"/>
                  <a:pt x="24755" y="110158"/>
                  <a:pt x="67755" y="67158"/>
                </a:cubicBezTo>
                <a:cubicBezTo>
                  <a:pt x="110755" y="24158"/>
                  <a:pt x="169077" y="0"/>
                  <a:pt x="229888" y="0"/>
                </a:cubicBezTo>
                <a:lnTo>
                  <a:pt x="229888" y="0"/>
                </a:lnTo>
                <a:cubicBezTo>
                  <a:pt x="290700" y="0"/>
                  <a:pt x="349021" y="24158"/>
                  <a:pt x="392021" y="67158"/>
                </a:cubicBezTo>
                <a:cubicBezTo>
                  <a:pt x="435021" y="110158"/>
                  <a:pt x="459179" y="168480"/>
                  <a:pt x="459179" y="229291"/>
                </a:cubicBezTo>
                <a:lnTo>
                  <a:pt x="448070" y="1462129"/>
                </a:lnTo>
              </a:path>
            </a:pathLst>
          </a:custGeom>
          <a:ln w="635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21000000">
            <a:off x="600152" y="3389654"/>
            <a:ext cx="7622161" cy="1679594"/>
          </a:xfrm>
        </p:spPr>
        <p:txBody>
          <a:bodyPr vert="horz" lIns="91440" tIns="45720" rIns="91440" bIns="45720" rtlCol="0" anchor="b" anchorCtr="0">
            <a:noAutofit/>
          </a:bodyPr>
          <a:lstStyle>
            <a:lvl1pPr algn="r" defTabSz="914400" rtl="0" eaLnBrk="1" latinLnBrk="0" hangingPunct="1">
              <a:lnSpc>
                <a:spcPts val="5600"/>
              </a:lnSpc>
              <a:spcBef>
                <a:spcPct val="0"/>
              </a:spcBef>
              <a:buNone/>
              <a:defRPr sz="4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29" name="Rectangle 2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ound Same Side Corner Rectangle 31"/>
          <p:cNvSpPr/>
          <p:nvPr/>
        </p:nvSpPr>
        <p:spPr>
          <a:xfrm rot="16200000">
            <a:off x="3974664" y="-2347475"/>
            <a:ext cx="1450260" cy="8888412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73779">
              <a:alpha val="30000"/>
            </a:srgbClr>
          </a:solidFill>
          <a:ln w="25400">
            <a:solidFill>
              <a:schemeClr val="accent2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9247" y="3024188"/>
            <a:ext cx="3657600" cy="337661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1294" y="3024188"/>
            <a:ext cx="3657600" cy="337661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7C8262-89CA-8547-BE6E-DB9CD7937A10}" type="datetimeFigureOut">
              <a:rPr lang="en-US" smtClean="0"/>
              <a:t>5/19/14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C9D99-2DB1-894F-9463-11A5B699894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ound Same Side Corner Rectangle 34"/>
          <p:cNvSpPr/>
          <p:nvPr/>
        </p:nvSpPr>
        <p:spPr>
          <a:xfrm rot="16200000">
            <a:off x="3974664" y="-2347475"/>
            <a:ext cx="1450260" cy="8888412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73779">
              <a:alpha val="30000"/>
            </a:srgbClr>
          </a:solidFill>
          <a:ln w="25400">
            <a:solidFill>
              <a:schemeClr val="accent2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2788" y="2895601"/>
            <a:ext cx="3657600" cy="685800"/>
          </a:xfrm>
          <a:prstGeom prst="roundRect">
            <a:avLst>
              <a:gd name="adj" fmla="val 50000"/>
            </a:avLst>
          </a:prstGeom>
          <a:solidFill>
            <a:schemeClr val="accent1">
              <a:alpha val="80000"/>
            </a:schemeClr>
          </a:solidFill>
          <a:ln>
            <a:solidFill>
              <a:schemeClr val="accent2">
                <a:alpha val="80000"/>
              </a:schemeClr>
            </a:solidFill>
          </a:ln>
        </p:spPr>
        <p:txBody>
          <a:bodyPr anchor="ctr" anchorCtr="0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2200" b="1">
                <a:effectLst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2788" y="3657600"/>
            <a:ext cx="3657600" cy="274319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73706" y="2895601"/>
            <a:ext cx="3657600" cy="685800"/>
          </a:xfrm>
          <a:prstGeom prst="roundRect">
            <a:avLst>
              <a:gd name="adj" fmla="val 50000"/>
            </a:avLst>
          </a:prstGeom>
          <a:solidFill>
            <a:schemeClr val="accent1">
              <a:alpha val="80000"/>
            </a:schemeClr>
          </a:solidFill>
          <a:ln>
            <a:solidFill>
              <a:schemeClr val="accent2">
                <a:alpha val="80000"/>
              </a:schemeClr>
            </a:solidFill>
          </a:ln>
        </p:spPr>
        <p:txBody>
          <a:bodyPr anchor="ctr" anchorCtr="0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2200" b="1">
                <a:effectLst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73706" y="3657600"/>
            <a:ext cx="3657600" cy="274319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7C8262-89CA-8547-BE6E-DB9CD7937A10}" type="datetimeFigureOut">
              <a:rPr lang="en-US" smtClean="0"/>
              <a:t>5/19/14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C9D99-2DB1-894F-9463-11A5B699894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 Same Side Corner Rectangle 6"/>
          <p:cNvSpPr/>
          <p:nvPr/>
        </p:nvSpPr>
        <p:spPr>
          <a:xfrm rot="16200000">
            <a:off x="3974664" y="-2347475"/>
            <a:ext cx="1450260" cy="8888412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73779">
              <a:alpha val="30000"/>
            </a:srgbClr>
          </a:solidFill>
          <a:ln w="25400">
            <a:solidFill>
              <a:schemeClr val="accent2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7C8262-89CA-8547-BE6E-DB9CD7937A10}" type="datetimeFigureOut">
              <a:rPr lang="en-US" smtClean="0"/>
              <a:t>5/19/14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C9D99-2DB1-894F-9463-11A5B699894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7C8262-89CA-8547-BE6E-DB9CD7937A10}" type="datetimeFigureOut">
              <a:rPr lang="en-US" smtClean="0"/>
              <a:t>5/19/14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C9D99-2DB1-894F-9463-11A5B699894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ounded Rectangle 32"/>
          <p:cNvSpPr/>
          <p:nvPr/>
        </p:nvSpPr>
        <p:spPr>
          <a:xfrm>
            <a:off x="366713" y="1447800"/>
            <a:ext cx="3748087" cy="4800600"/>
          </a:xfrm>
          <a:prstGeom prst="roundRect">
            <a:avLst/>
          </a:prstGeom>
          <a:solidFill>
            <a:schemeClr val="accent1">
              <a:alpha val="60000"/>
            </a:schemeClr>
          </a:solidFill>
          <a:ln w="63500">
            <a:solidFill>
              <a:schemeClr val="accent2"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399" y="1676400"/>
            <a:ext cx="3429000" cy="1066800"/>
          </a:xfrm>
        </p:spPr>
        <p:txBody>
          <a:bodyPr anchor="b"/>
          <a:lstStyle>
            <a:lvl1pPr algn="ctr">
              <a:lnSpc>
                <a:spcPct val="100000"/>
              </a:lnSpc>
              <a:defRPr sz="30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766" y="990600"/>
            <a:ext cx="4258234" cy="52578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3400" y="2850775"/>
            <a:ext cx="3429000" cy="3169025"/>
          </a:xfrm>
        </p:spPr>
        <p:txBody>
          <a:bodyPr>
            <a:normAutofit/>
          </a:bodyPr>
          <a:lstStyle>
            <a:lvl1pPr marL="0" indent="0" algn="ctr">
              <a:spcAft>
                <a:spcPts val="1000"/>
              </a:spcAft>
              <a:buNone/>
              <a:defRPr sz="1600">
                <a:effectLst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7C8262-89CA-8547-BE6E-DB9CD7937A10}" type="datetimeFigureOut">
              <a:rPr lang="en-US" smtClean="0"/>
              <a:t>5/19/14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C9D99-2DB1-894F-9463-11A5B699894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6" Type="http://schemas.openxmlformats.org/officeDocument/2006/relationships/image" Target="../media/image1.png"/><Relationship Id="rId17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extSlideOverlay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-573169" y="-607194"/>
            <a:ext cx="7563453" cy="1983277"/>
            <a:chOff x="-573169" y="-607194"/>
            <a:chExt cx="7563453" cy="1983277"/>
          </a:xfrm>
        </p:grpSpPr>
        <p:grpSp>
          <p:nvGrpSpPr>
            <p:cNvPr id="9" name="Group 32"/>
            <p:cNvGrpSpPr/>
            <p:nvPr userDrawn="1"/>
          </p:nvGrpSpPr>
          <p:grpSpPr>
            <a:xfrm>
              <a:off x="-263314" y="-607194"/>
              <a:ext cx="7253598" cy="1983277"/>
              <a:chOff x="-263314" y="-607194"/>
              <a:chExt cx="7253598" cy="1983277"/>
            </a:xfrm>
          </p:grpSpPr>
          <p:sp>
            <p:nvSpPr>
              <p:cNvPr id="11" name="Oval 10"/>
              <p:cNvSpPr/>
              <p:nvPr userDrawn="1"/>
            </p:nvSpPr>
            <p:spPr>
              <a:xfrm rot="4368687">
                <a:off x="2839420" y="-41330"/>
                <a:ext cx="581935" cy="790091"/>
              </a:xfrm>
              <a:prstGeom prst="ellipse">
                <a:avLst/>
              </a:pr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2" name="Oval 11"/>
              <p:cNvSpPr/>
              <p:nvPr userDrawn="1"/>
            </p:nvSpPr>
            <p:spPr>
              <a:xfrm>
                <a:off x="334576" y="12540"/>
                <a:ext cx="1189424" cy="101213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3" name="Arc 12"/>
              <p:cNvSpPr/>
              <p:nvPr userDrawn="1"/>
            </p:nvSpPr>
            <p:spPr>
              <a:xfrm rot="6387309">
                <a:off x="5839613" y="-548177"/>
                <a:ext cx="1106354" cy="1194988"/>
              </a:xfrm>
              <a:prstGeom prst="arc">
                <a:avLst>
                  <a:gd name="adj1" fmla="val 15179737"/>
                  <a:gd name="adj2" fmla="val 4448027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4" name="Oval 13"/>
              <p:cNvSpPr/>
              <p:nvPr userDrawn="1"/>
            </p:nvSpPr>
            <p:spPr>
              <a:xfrm>
                <a:off x="5472545" y="62345"/>
                <a:ext cx="609600" cy="49127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5" name="Pie 14"/>
              <p:cNvSpPr/>
              <p:nvPr userDrawn="1"/>
            </p:nvSpPr>
            <p:spPr>
              <a:xfrm>
                <a:off x="-7411" y="-607194"/>
                <a:ext cx="1385455" cy="1205753"/>
              </a:xfrm>
              <a:prstGeom prst="pie">
                <a:avLst>
                  <a:gd name="adj1" fmla="val 0"/>
                  <a:gd name="adj2" fmla="val 10800065"/>
                </a:avLst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6" name="Pie 15"/>
              <p:cNvSpPr/>
              <p:nvPr userDrawn="1"/>
            </p:nvSpPr>
            <p:spPr>
              <a:xfrm>
                <a:off x="1905000" y="-402266"/>
                <a:ext cx="1600200" cy="800100"/>
              </a:xfrm>
              <a:prstGeom prst="pie">
                <a:avLst>
                  <a:gd name="adj1" fmla="val 0"/>
                  <a:gd name="adj2" fmla="val 10800065"/>
                </a:avLst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7" name="Oval 16"/>
              <p:cNvSpPr/>
              <p:nvPr userDrawn="1"/>
            </p:nvSpPr>
            <p:spPr>
              <a:xfrm>
                <a:off x="2631141" y="762000"/>
                <a:ext cx="416859" cy="416859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8" name="Oval 17"/>
              <p:cNvSpPr/>
              <p:nvPr userDrawn="1"/>
            </p:nvSpPr>
            <p:spPr>
              <a:xfrm rot="2510439">
                <a:off x="170710" y="163548"/>
                <a:ext cx="778552" cy="982318"/>
              </a:xfrm>
              <a:prstGeom prst="ellipse">
                <a:avLst/>
              </a:prstGeom>
              <a:solidFill>
                <a:schemeClr val="bg2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9" name="Pie 18"/>
              <p:cNvSpPr/>
              <p:nvPr userDrawn="1"/>
            </p:nvSpPr>
            <p:spPr>
              <a:xfrm rot="16200000">
                <a:off x="-263314" y="842683"/>
                <a:ext cx="533400" cy="533400"/>
              </a:xfrm>
              <a:prstGeom prst="pie">
                <a:avLst>
                  <a:gd name="adj1" fmla="val 0"/>
                  <a:gd name="adj2" fmla="val 10777084"/>
                </a:avLst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0" name="Oval 19"/>
              <p:cNvSpPr/>
              <p:nvPr userDrawn="1"/>
            </p:nvSpPr>
            <p:spPr>
              <a:xfrm>
                <a:off x="1558635" y="491274"/>
                <a:ext cx="228600" cy="19452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1" name="Pie 20"/>
              <p:cNvSpPr/>
              <p:nvPr userDrawn="1"/>
            </p:nvSpPr>
            <p:spPr>
              <a:xfrm>
                <a:off x="990600" y="-603972"/>
                <a:ext cx="1385455" cy="1205753"/>
              </a:xfrm>
              <a:prstGeom prst="pie">
                <a:avLst>
                  <a:gd name="adj1" fmla="val 0"/>
                  <a:gd name="adj2" fmla="val 10800065"/>
                </a:avLst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2" name="Pie 21"/>
              <p:cNvSpPr/>
              <p:nvPr userDrawn="1"/>
            </p:nvSpPr>
            <p:spPr>
              <a:xfrm>
                <a:off x="5181600" y="-343143"/>
                <a:ext cx="1600200" cy="685800"/>
              </a:xfrm>
              <a:prstGeom prst="pie">
                <a:avLst>
                  <a:gd name="adj1" fmla="val 0"/>
                  <a:gd name="adj2" fmla="val 10800065"/>
                </a:avLst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3" name="Oval 22"/>
              <p:cNvSpPr/>
              <p:nvPr userDrawn="1"/>
            </p:nvSpPr>
            <p:spPr>
              <a:xfrm>
                <a:off x="5728855" y="62345"/>
                <a:ext cx="685800" cy="533400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4" name="Pie 23"/>
              <p:cNvSpPr/>
              <p:nvPr userDrawn="1"/>
            </p:nvSpPr>
            <p:spPr>
              <a:xfrm>
                <a:off x="6136341" y="-257607"/>
                <a:ext cx="838200" cy="527288"/>
              </a:xfrm>
              <a:prstGeom prst="pie">
                <a:avLst>
                  <a:gd name="adj1" fmla="val 0"/>
                  <a:gd name="adj2" fmla="val 10800065"/>
                </a:avLst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5" name="Oval 24"/>
              <p:cNvSpPr/>
              <p:nvPr userDrawn="1"/>
            </p:nvSpPr>
            <p:spPr>
              <a:xfrm rot="4368687">
                <a:off x="3664192" y="-146482"/>
                <a:ext cx="581935" cy="909203"/>
              </a:xfrm>
              <a:prstGeom prst="ellipse">
                <a:avLst/>
              </a:pr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6" name="Pie 25"/>
              <p:cNvSpPr/>
              <p:nvPr userDrawn="1"/>
            </p:nvSpPr>
            <p:spPr>
              <a:xfrm>
                <a:off x="4384965" y="-146937"/>
                <a:ext cx="300317" cy="300317"/>
              </a:xfrm>
              <a:prstGeom prst="pie">
                <a:avLst>
                  <a:gd name="adj1" fmla="val 0"/>
                  <a:gd name="adj2" fmla="val 10777084"/>
                </a:avLst>
              </a:prstGeom>
              <a:solidFill>
                <a:schemeClr val="accent2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7" name="Pie 26"/>
              <p:cNvSpPr/>
              <p:nvPr userDrawn="1"/>
            </p:nvSpPr>
            <p:spPr>
              <a:xfrm>
                <a:off x="4756593" y="-119227"/>
                <a:ext cx="182880" cy="228600"/>
              </a:xfrm>
              <a:prstGeom prst="pie">
                <a:avLst>
                  <a:gd name="adj1" fmla="val 0"/>
                  <a:gd name="adj2" fmla="val 10777084"/>
                </a:avLst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8" name="Pie 27"/>
              <p:cNvSpPr/>
              <p:nvPr userDrawn="1"/>
            </p:nvSpPr>
            <p:spPr>
              <a:xfrm>
                <a:off x="5029200" y="-114543"/>
                <a:ext cx="228600" cy="228600"/>
              </a:xfrm>
              <a:prstGeom prst="pie">
                <a:avLst>
                  <a:gd name="adj1" fmla="val 0"/>
                  <a:gd name="adj2" fmla="val 10777084"/>
                </a:avLst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9" name="Oval 28"/>
              <p:cNvSpPr/>
              <p:nvPr userDrawn="1"/>
            </p:nvSpPr>
            <p:spPr>
              <a:xfrm>
                <a:off x="2403765" y="0"/>
                <a:ext cx="665018" cy="665018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0" name="Pie 29"/>
              <p:cNvSpPr/>
              <p:nvPr userDrawn="1"/>
            </p:nvSpPr>
            <p:spPr>
              <a:xfrm>
                <a:off x="3012141" y="-299172"/>
                <a:ext cx="838200" cy="609600"/>
              </a:xfrm>
              <a:prstGeom prst="pie">
                <a:avLst>
                  <a:gd name="adj1" fmla="val 0"/>
                  <a:gd name="adj2" fmla="val 10800065"/>
                </a:avLst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</p:grpSp>
        <p:sp>
          <p:nvSpPr>
            <p:cNvPr id="10" name="Pie 9"/>
            <p:cNvSpPr/>
            <p:nvPr userDrawn="1"/>
          </p:nvSpPr>
          <p:spPr>
            <a:xfrm rot="16200000">
              <a:off x="-431058" y="-79768"/>
              <a:ext cx="852056" cy="1136277"/>
            </a:xfrm>
            <a:prstGeom prst="pie">
              <a:avLst>
                <a:gd name="adj1" fmla="val 0"/>
                <a:gd name="adj2" fmla="val 10800065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12788" y="1371600"/>
            <a:ext cx="7716837" cy="14478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2788" y="3012142"/>
            <a:ext cx="7716838" cy="33886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7040" y="300690"/>
            <a:ext cx="2743200" cy="1828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lnSpc>
                <a:spcPts val="1200"/>
              </a:lnSpc>
              <a:defRPr sz="1000" baseline="0">
                <a:solidFill>
                  <a:schemeClr val="bg1"/>
                </a:solidFill>
              </a:defRPr>
            </a:lvl1pPr>
          </a:lstStyle>
          <a:p>
            <a:fld id="{E17C8262-89CA-8547-BE6E-DB9CD7937A10}" type="datetimeFigureOut">
              <a:rPr lang="en-US" smtClean="0"/>
              <a:t>5/19/14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6200" y="116541"/>
            <a:ext cx="2743200" cy="1828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lnSpc>
                <a:spcPts val="1200"/>
              </a:lnSpc>
              <a:defRPr sz="1000" baseline="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" y="605491"/>
            <a:ext cx="1385887" cy="2327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95FC9D99-2DB1-894F-9463-11A5B6998944}" type="slidenum">
              <a:rPr lang="en-US" smtClean="0"/>
              <a:t>‹#›</a:t>
            </a:fld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txStyles>
    <p:titleStyle>
      <a:lvl1pPr algn="l" defTabSz="914400" rtl="0" eaLnBrk="1" latinLnBrk="0" hangingPunct="1">
        <a:lnSpc>
          <a:spcPts val="5600"/>
        </a:lnSpc>
        <a:spcBef>
          <a:spcPct val="0"/>
        </a:spcBef>
        <a:buNone/>
        <a:defRPr sz="46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0"/>
        </a:spcBef>
        <a:spcAft>
          <a:spcPts val="2000"/>
        </a:spcAft>
        <a:buFontTx/>
        <a:buBlip>
          <a:blip r:embed="rId17"/>
        </a:buBlip>
        <a:defRPr sz="2400" kern="120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1pPr>
      <a:lvl2pPr marL="631825" indent="-282575" algn="l" defTabSz="914400" rtl="0" eaLnBrk="1" latinLnBrk="0" hangingPunct="1">
        <a:spcBef>
          <a:spcPts val="0"/>
        </a:spcBef>
        <a:spcAft>
          <a:spcPts val="1000"/>
        </a:spcAft>
        <a:buFontTx/>
        <a:buBlip>
          <a:blip r:embed="rId17"/>
        </a:buBlip>
        <a:defRPr sz="2200" kern="120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2pPr>
      <a:lvl3pPr marL="914400" indent="-282575" algn="l" defTabSz="914400" rtl="0" eaLnBrk="1" latinLnBrk="0" hangingPunct="1">
        <a:spcBef>
          <a:spcPts val="0"/>
        </a:spcBef>
        <a:spcAft>
          <a:spcPts val="1000"/>
        </a:spcAft>
        <a:buFontTx/>
        <a:buBlip>
          <a:blip r:embed="rId17"/>
        </a:buBlip>
        <a:defRPr sz="2000" kern="120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3pPr>
      <a:lvl4pPr marL="1196975" indent="-282575" algn="l" defTabSz="914400" rtl="0" eaLnBrk="1" latinLnBrk="0" hangingPunct="1">
        <a:spcBef>
          <a:spcPts val="0"/>
        </a:spcBef>
        <a:spcAft>
          <a:spcPts val="1000"/>
        </a:spcAft>
        <a:buFontTx/>
        <a:buBlip>
          <a:blip r:embed="rId17"/>
        </a:buBlip>
        <a:defRPr sz="1800" kern="120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4pPr>
      <a:lvl5pPr marL="1492250" indent="-295275" algn="l" defTabSz="914400" rtl="0" eaLnBrk="1" latinLnBrk="0" hangingPunct="1">
        <a:spcBef>
          <a:spcPts val="0"/>
        </a:spcBef>
        <a:spcAft>
          <a:spcPts val="1000"/>
        </a:spcAft>
        <a:buFontTx/>
        <a:buBlip>
          <a:blip r:embed="rId17"/>
        </a:buBlip>
        <a:defRPr sz="1800" kern="120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5pPr>
      <a:lvl6pPr marL="1774825" indent="-288925" algn="l" defTabSz="914400" rtl="0" eaLnBrk="1" latinLnBrk="0" hangingPunct="1">
        <a:spcBef>
          <a:spcPts val="0"/>
        </a:spcBef>
        <a:spcAft>
          <a:spcPts val="600"/>
        </a:spcAft>
        <a:buFontTx/>
        <a:buBlip>
          <a:blip r:embed="rId17"/>
        </a:buBlip>
        <a:defRPr lang="en-US" sz="1800" kern="1200" dirty="0" smtClean="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6pPr>
      <a:lvl7pPr marL="2055813" indent="-288925" algn="l" defTabSz="914400" rtl="0" eaLnBrk="1" latinLnBrk="0" hangingPunct="1">
        <a:spcBef>
          <a:spcPts val="0"/>
        </a:spcBef>
        <a:spcAft>
          <a:spcPts val="600"/>
        </a:spcAft>
        <a:buFontTx/>
        <a:buBlip>
          <a:blip r:embed="rId17"/>
        </a:buBlip>
        <a:defRPr lang="en-US" sz="1800" kern="1200" dirty="0" smtClean="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7pPr>
      <a:lvl8pPr marL="2344738" indent="-288925" algn="l" defTabSz="914400" rtl="0" eaLnBrk="1" latinLnBrk="0" hangingPunct="1">
        <a:spcBef>
          <a:spcPts val="0"/>
        </a:spcBef>
        <a:spcAft>
          <a:spcPts val="600"/>
        </a:spcAft>
        <a:buFontTx/>
        <a:buBlip>
          <a:blip r:embed="rId17"/>
        </a:buBlip>
        <a:defRPr lang="en-US" sz="1800" kern="1200" dirty="0" smtClean="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8pPr>
      <a:lvl9pPr marL="2625725" indent="-288925" algn="l" defTabSz="914400" rtl="0" eaLnBrk="1" latinLnBrk="0" hangingPunct="1">
        <a:spcBef>
          <a:spcPts val="0"/>
        </a:spcBef>
        <a:spcAft>
          <a:spcPts val="600"/>
        </a:spcAft>
        <a:buFontTx/>
        <a:buBlip>
          <a:blip r:embed="rId17"/>
        </a:buBlip>
        <a:defRPr lang="en-US" sz="1800" kern="1200" dirty="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7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3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LANDLORD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 mobile game made by Group 01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16652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CONTROL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effectLst/>
              </a:rPr>
              <a:t>touch on tiles</a:t>
            </a:r>
            <a:r>
              <a:rPr lang="en-US" dirty="0" smtClean="0">
                <a:effectLst/>
              </a:rPr>
              <a:t>!</a:t>
            </a:r>
            <a:endParaRPr lang="en-US" dirty="0"/>
          </a:p>
          <a:p>
            <a:r>
              <a:rPr lang="en-US" dirty="0">
                <a:effectLst/>
              </a:rPr>
              <a:t>choose the edge to put </a:t>
            </a:r>
            <a:r>
              <a:rPr lang="en-US" dirty="0" smtClean="0">
                <a:effectLst/>
              </a:rPr>
              <a:t>fence</a:t>
            </a:r>
          </a:p>
          <a:p>
            <a:r>
              <a:rPr lang="en-US" dirty="0" smtClean="0">
                <a:effectLst/>
              </a:rPr>
              <a:t>special </a:t>
            </a:r>
            <a:r>
              <a:rPr lang="en-US" dirty="0">
                <a:effectLst/>
              </a:rPr>
              <a:t>tiles with hidden axe, tree, stone ! </a:t>
            </a:r>
            <a:endParaRPr lang="en-US" dirty="0"/>
          </a:p>
          <a:p>
            <a:pPr lvl="1"/>
            <a:r>
              <a:rPr lang="en-US" dirty="0">
                <a:effectLst/>
              </a:rPr>
              <a:t>collect </a:t>
            </a:r>
            <a:r>
              <a:rPr lang="en-US" dirty="0" smtClean="0">
                <a:effectLst/>
              </a:rPr>
              <a:t>axes</a:t>
            </a:r>
          </a:p>
          <a:p>
            <a:pPr lvl="1"/>
            <a:r>
              <a:rPr lang="en-US" dirty="0" smtClean="0">
                <a:effectLst/>
              </a:rPr>
              <a:t>use </a:t>
            </a:r>
            <a:r>
              <a:rPr lang="en-US" dirty="0">
                <a:effectLst/>
              </a:rPr>
              <a:t>axe to cut trees 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10419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COCOS2D-X</a:t>
            </a:r>
            <a:endParaRPr lang="en-US" dirty="0"/>
          </a:p>
        </p:txBody>
      </p:sp>
      <p:pic>
        <p:nvPicPr>
          <p:cNvPr id="5" name="Picture Placeholder 4" descr="banner-test01.jpg"/>
          <p:cNvPicPr>
            <a:picLocks noGrp="1" noChangeAspect="1"/>
          </p:cNvPicPr>
          <p:nvPr>
            <p:ph type="pic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82" r="-196"/>
          <a:stretch/>
        </p:blipFill>
        <p:spPr>
          <a:xfrm rot="21068552">
            <a:off x="470750" y="727996"/>
            <a:ext cx="7035465" cy="2804658"/>
          </a:xfrm>
        </p:spPr>
      </p:pic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An awesome framework for </a:t>
            </a:r>
            <a:r>
              <a:rPr lang="en-US" dirty="0" smtClean="0"/>
              <a:t>making cross platform mobile </a:t>
            </a:r>
            <a:r>
              <a:rPr lang="en-US" dirty="0"/>
              <a:t>games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95264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pivotaltracker.com</a:t>
            </a:r>
            <a:r>
              <a:rPr lang="en-US" dirty="0"/>
              <a:t>/s/projects/1031608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MANAGEMENT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50136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/>
        <p:txBody>
          <a:bodyPr/>
          <a:lstStyle/>
          <a:p>
            <a:r>
              <a:rPr lang="en-US" dirty="0" smtClean="0"/>
              <a:t>PIVOTALTRACKER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 descr="Screenshot 2014-05-19 17.30.4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177" y="1183341"/>
            <a:ext cx="5156200" cy="506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8213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github.com</a:t>
            </a:r>
            <a:r>
              <a:rPr lang="en-US" dirty="0"/>
              <a:t>/tranvictor/</a:t>
            </a:r>
            <a:r>
              <a:rPr lang="en-US" dirty="0" smtClean="0"/>
              <a:t>landlord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REVISION CONTROL AND SOURCE CODE MANAGEMENT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2909346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/>
        <p:txBody>
          <a:bodyPr/>
          <a:lstStyle/>
          <a:p>
            <a:r>
              <a:rPr lang="en-US" dirty="0" smtClean="0"/>
              <a:t>GITHUB REPO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creenshot 2014-05-16 06.22.2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951" y="1344166"/>
            <a:ext cx="6221557" cy="4805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1519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/>
        <p:txBody>
          <a:bodyPr/>
          <a:lstStyle/>
          <a:p>
            <a:r>
              <a:rPr lang="en-US" dirty="0" smtClean="0"/>
              <a:t>BUG TRACKING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creenshot 2014-05-16 06.22.4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787" y="1608307"/>
            <a:ext cx="6104871" cy="4439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2436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/>
        <p:txBody>
          <a:bodyPr/>
          <a:lstStyle/>
          <a:p>
            <a:r>
              <a:rPr lang="en-US" dirty="0" smtClean="0"/>
              <a:t>GIT WORKFLOW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creenshot 2014-05-19 17.34.4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787" y="1399460"/>
            <a:ext cx="6109403" cy="4728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4645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/>
        <p:txBody>
          <a:bodyPr/>
          <a:lstStyle/>
          <a:p>
            <a:r>
              <a:rPr lang="en-US" dirty="0" smtClean="0"/>
              <a:t>STATISTICS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 descr="Screenshot 2014-05-19 17.40.1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787" y="1892874"/>
            <a:ext cx="6077642" cy="3915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1145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Using Test-driven development (TDD)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smtClean="0"/>
              <a:t>SOFTWARE DEVELOPMENT PROCESS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23026554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MEMBERS – G01 </a:t>
            </a:r>
            <a:endParaRPr lang="en-US" dirty="0"/>
          </a:p>
        </p:txBody>
      </p:sp>
      <p:pic>
        <p:nvPicPr>
          <p:cNvPr id="5" name="Picture 4" descr="c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1742" y="3085131"/>
            <a:ext cx="2103521" cy="3316102"/>
          </a:xfrm>
          <a:prstGeom prst="rect">
            <a:avLst/>
          </a:prstGeom>
        </p:spPr>
      </p:pic>
      <p:pic>
        <p:nvPicPr>
          <p:cNvPr id="9" name="Picture 8" descr="c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324" y="3088399"/>
            <a:ext cx="2022308" cy="3312833"/>
          </a:xfrm>
          <a:prstGeom prst="rect">
            <a:avLst/>
          </a:prstGeom>
        </p:spPr>
      </p:pic>
      <p:pic>
        <p:nvPicPr>
          <p:cNvPr id="10" name="Picture 9" descr="c5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9047" y="3101358"/>
            <a:ext cx="1954747" cy="3312834"/>
          </a:xfrm>
          <a:prstGeom prst="rect">
            <a:avLst/>
          </a:prstGeom>
        </p:spPr>
      </p:pic>
      <p:pic>
        <p:nvPicPr>
          <p:cNvPr id="11" name="Picture 10" descr="c7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0932" y="1449348"/>
            <a:ext cx="4471196" cy="6506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8561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/>
        <p:txBody>
          <a:bodyPr/>
          <a:lstStyle/>
          <a:p>
            <a:r>
              <a:rPr lang="en-US" dirty="0" smtClean="0"/>
              <a:t>SENTESTINGKIT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 descr="Screenshot 2014-05-19 17.52.0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136" y="1183341"/>
            <a:ext cx="5920768" cy="530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6751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/>
        <p:txBody>
          <a:bodyPr/>
          <a:lstStyle/>
          <a:p>
            <a:r>
              <a:rPr lang="en-US" dirty="0" smtClean="0"/>
              <a:t>COCOA TOUCH UNIT TESTING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Screenshot 2014-04-25 00.02.5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786" y="1626940"/>
            <a:ext cx="6104871" cy="4142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0281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/>
        <p:txBody>
          <a:bodyPr/>
          <a:lstStyle/>
          <a:p>
            <a:r>
              <a:rPr lang="en-US" dirty="0" smtClean="0"/>
              <a:t>TEST COVERAGE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12787" y="1209257"/>
            <a:ext cx="6104871" cy="5217458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" name="Picture 3" descr="Screenshot 2014-04-25 00.04.1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989" y="1295147"/>
            <a:ext cx="5986874" cy="2281896"/>
          </a:xfrm>
          <a:prstGeom prst="rect">
            <a:avLst/>
          </a:prstGeom>
        </p:spPr>
      </p:pic>
      <p:pic>
        <p:nvPicPr>
          <p:cNvPr id="5" name="Picture 4" descr="tes_coverage_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989" y="3577043"/>
            <a:ext cx="5986874" cy="2657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7164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Using LLVM 3.4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STATIC SOURCE CODE ANALYSIS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15531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Screenshot 2014-05-16 06.18.0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787" y="1312285"/>
            <a:ext cx="3162300" cy="4813300"/>
          </a:xfrm>
          <a:prstGeom prst="rect">
            <a:avLst/>
          </a:prstGeom>
        </p:spPr>
      </p:pic>
      <p:pic>
        <p:nvPicPr>
          <p:cNvPr id="7" name="Picture 6" descr="Screenshot 2014-05-16 06.18.2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8079" y="3275044"/>
            <a:ext cx="4149579" cy="2850542"/>
          </a:xfrm>
          <a:prstGeom prst="rect">
            <a:avLst/>
          </a:prstGeom>
        </p:spPr>
      </p:pic>
      <p:pic>
        <p:nvPicPr>
          <p:cNvPr id="6" name="Picture 5" descr="Screenshot 2014-05-16 06.17.5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8079" y="1312285"/>
            <a:ext cx="4149579" cy="2424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9079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Unified Modeling Language (UML)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SYSTEM'S ARCHITECTURAL BLUEPRINTS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590140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5382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/>
        <p:txBody>
          <a:bodyPr/>
          <a:lstStyle/>
          <a:p>
            <a:r>
              <a:rPr lang="en-US" sz="4000" dirty="0" smtClean="0"/>
              <a:t>ACTIVITY DIAGRAM</a:t>
            </a:r>
            <a:endParaRPr lang="en-US" sz="4000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creenshot 2014-05-16 06.15.2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98" y="1183341"/>
            <a:ext cx="5367101" cy="5217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6939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/>
        <p:txBody>
          <a:bodyPr/>
          <a:lstStyle/>
          <a:p>
            <a:r>
              <a:rPr lang="en-US" sz="3600" dirty="0" smtClean="0"/>
              <a:t>SEQUENCE DIAGRAM</a:t>
            </a:r>
            <a:endParaRPr lang="en-US" sz="3600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Screenshot 2014-05-16 06.15.5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342" y="2566737"/>
            <a:ext cx="6155316" cy="2494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4043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/>
        <p:txBody>
          <a:bodyPr/>
          <a:lstStyle/>
          <a:p>
            <a:r>
              <a:rPr lang="en-US" sz="3600" dirty="0" smtClean="0"/>
              <a:t>USER CASE DIAGRAM</a:t>
            </a:r>
            <a:endParaRPr lang="en-US" sz="3600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Screenshot 2014-05-16 06.16.0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319" y="1764630"/>
            <a:ext cx="6179075" cy="4163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027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first version of landlord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GAME CONCEPTS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15894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/>
        <p:txBody>
          <a:bodyPr/>
          <a:lstStyle/>
          <a:p>
            <a:r>
              <a:rPr lang="en-US" dirty="0" smtClean="0"/>
              <a:t>CLASS DIAGRAM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Screenshot 2014-05-16 06.15.4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053" y="1153956"/>
            <a:ext cx="5186947" cy="5246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7253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V0.1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RELEASE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82117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/>
        <p:txBody>
          <a:bodyPr/>
          <a:lstStyle/>
          <a:p>
            <a:r>
              <a:rPr lang="en-US" dirty="0"/>
              <a:t>v</a:t>
            </a:r>
            <a:r>
              <a:rPr lang="en-US" dirty="0" smtClean="0"/>
              <a:t>0.1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Screenshot 2014-05-19 18.11.0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787" y="2031352"/>
            <a:ext cx="6104871" cy="3410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7699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iOS Simulator Screen shot May 19, 2014, 4.39.36 PM.png"/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" r="177"/>
          <a:stretch/>
        </p:blipFill>
        <p:spPr>
          <a:xfrm rot="21338992">
            <a:off x="3032012" y="661952"/>
            <a:ext cx="5616298" cy="3178754"/>
          </a:xfrm>
        </p:spPr>
      </p:pic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Placeholder 5" descr="iOS Simulator Screen shot May 19, 2014, 4.39.32 PM.png"/>
          <p:cNvPicPr>
            <a:picLocks noGrp="1" noChangeAspect="1"/>
          </p:cNvPicPr>
          <p:nvPr>
            <p:ph type="pic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92" r="860"/>
          <a:stretch/>
        </p:blipFill>
        <p:spPr>
          <a:xfrm rot="153739">
            <a:off x="496726" y="3200354"/>
            <a:ext cx="5612091" cy="3179763"/>
          </a:xfrm>
        </p:spPr>
      </p:pic>
    </p:spTree>
    <p:extLst>
      <p:ext uri="{BB962C8B-B14F-4D97-AF65-F5344CB8AC3E}">
        <p14:creationId xmlns:p14="http://schemas.microsoft.com/office/powerpoint/2010/main" val="3647196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38992">
            <a:off x="3032012" y="669273"/>
            <a:ext cx="5616298" cy="3164111"/>
          </a:xfrm>
        </p:spPr>
      </p:pic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Placeholder 5"/>
          <p:cNvPicPr>
            <a:picLocks noGrp="1" noChangeAspect="1"/>
          </p:cNvPicPr>
          <p:nvPr>
            <p:ph type="pic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3739">
            <a:off x="496726" y="3209365"/>
            <a:ext cx="5612091" cy="3161741"/>
          </a:xfrm>
        </p:spPr>
      </p:pic>
    </p:spTree>
    <p:extLst>
      <p:ext uri="{BB962C8B-B14F-4D97-AF65-F5344CB8AC3E}">
        <p14:creationId xmlns:p14="http://schemas.microsoft.com/office/powerpoint/2010/main" val="13118237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38992">
            <a:off x="3032012" y="669273"/>
            <a:ext cx="5616297" cy="3164111"/>
          </a:xfrm>
        </p:spPr>
      </p:pic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Placeholder 5"/>
          <p:cNvPicPr>
            <a:picLocks noGrp="1" noChangeAspect="1"/>
          </p:cNvPicPr>
          <p:nvPr>
            <p:ph type="pic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3739">
            <a:off x="496726" y="3209365"/>
            <a:ext cx="5612090" cy="3161741"/>
          </a:xfrm>
        </p:spPr>
      </p:pic>
    </p:spTree>
    <p:extLst>
      <p:ext uri="{BB962C8B-B14F-4D97-AF65-F5344CB8AC3E}">
        <p14:creationId xmlns:p14="http://schemas.microsoft.com/office/powerpoint/2010/main" val="7308057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38992">
            <a:off x="3032012" y="669273"/>
            <a:ext cx="5616297" cy="3164110"/>
          </a:xfrm>
        </p:spPr>
      </p:pic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Placeholder 5"/>
          <p:cNvPicPr>
            <a:picLocks noGrp="1" noChangeAspect="1"/>
          </p:cNvPicPr>
          <p:nvPr>
            <p:ph type="pic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3739">
            <a:off x="496726" y="3209365"/>
            <a:ext cx="5612090" cy="3161740"/>
          </a:xfrm>
        </p:spPr>
      </p:pic>
    </p:spTree>
    <p:extLst>
      <p:ext uri="{BB962C8B-B14F-4D97-AF65-F5344CB8AC3E}">
        <p14:creationId xmlns:p14="http://schemas.microsoft.com/office/powerpoint/2010/main" val="9343246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IDEA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</a:t>
            </a:r>
            <a:r>
              <a:rPr lang="en-US" dirty="0" smtClean="0"/>
              <a:t>nspired by a game on paper</a:t>
            </a:r>
          </a:p>
          <a:p>
            <a:r>
              <a:rPr lang="en-US" dirty="0"/>
              <a:t>a</a:t>
            </a:r>
            <a:r>
              <a:rPr lang="en-US" dirty="0" smtClean="0"/>
              <a:t> board game</a:t>
            </a:r>
          </a:p>
          <a:p>
            <a:r>
              <a:rPr lang="en-US" dirty="0" smtClean="0"/>
              <a:t>2-player</a:t>
            </a:r>
          </a:p>
          <a:p>
            <a:r>
              <a:rPr lang="en-US" dirty="0" smtClean="0"/>
              <a:t>FUN and COOL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4041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GAMEPLAY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effectLst/>
              </a:rPr>
              <a:t>t</a:t>
            </a:r>
            <a:r>
              <a:rPr lang="en-US" dirty="0" smtClean="0">
                <a:effectLst/>
              </a:rPr>
              <a:t>wo </a:t>
            </a:r>
            <a:r>
              <a:rPr lang="en-US" dirty="0">
                <a:effectLst/>
              </a:rPr>
              <a:t>players compete with each </a:t>
            </a:r>
            <a:r>
              <a:rPr lang="en-US" dirty="0" smtClean="0">
                <a:effectLst/>
              </a:rPr>
              <a:t>other</a:t>
            </a:r>
          </a:p>
          <a:p>
            <a:r>
              <a:rPr lang="en-US" dirty="0">
                <a:effectLst/>
              </a:rPr>
              <a:t>b</a:t>
            </a:r>
            <a:r>
              <a:rPr lang="en-US" dirty="0" smtClean="0">
                <a:effectLst/>
              </a:rPr>
              <a:t>uild </a:t>
            </a:r>
            <a:r>
              <a:rPr lang="en-US" dirty="0">
                <a:effectLst/>
              </a:rPr>
              <a:t>houses and occupy the </a:t>
            </a:r>
            <a:r>
              <a:rPr lang="en-US" dirty="0" smtClean="0">
                <a:effectLst/>
              </a:rPr>
              <a:t>islands</a:t>
            </a:r>
          </a:p>
          <a:p>
            <a:r>
              <a:rPr lang="en-US" dirty="0">
                <a:effectLst/>
              </a:rPr>
              <a:t>tree mode, axes, </a:t>
            </a:r>
            <a:r>
              <a:rPr lang="en-US" dirty="0" smtClean="0">
                <a:effectLst/>
              </a:rPr>
              <a:t>…</a:t>
            </a:r>
            <a:endParaRPr lang="en-US" dirty="0"/>
          </a:p>
          <a:p>
            <a:r>
              <a:rPr lang="en-US" dirty="0" smtClean="0">
                <a:effectLst/>
              </a:rPr>
              <a:t> </a:t>
            </a:r>
            <a:r>
              <a:rPr lang="en-US" dirty="0">
                <a:effectLst/>
              </a:rPr>
              <a:t>https://github.com/tranvictor/landlord/ wiki </a:t>
            </a:r>
            <a:endParaRPr lang="en-US" dirty="0"/>
          </a:p>
          <a:p>
            <a:endParaRPr lang="en-US" dirty="0"/>
          </a:p>
          <a:p>
            <a:endParaRPr lang="en-US" dirty="0">
              <a:effectLst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8043236"/>
      </p:ext>
    </p:extLst>
  </p:cSld>
  <p:clrMapOvr>
    <a:masterClrMapping/>
  </p:clrMapOvr>
</p:sld>
</file>

<file path=ppt/theme/theme1.xml><?xml version="1.0" encoding="utf-8"?>
<a:theme xmlns:a="http://schemas.openxmlformats.org/drawingml/2006/main" name="Sky">
  <a:themeElements>
    <a:clrScheme name="Sky">
      <a:dk1>
        <a:sysClr val="windowText" lastClr="000000"/>
      </a:dk1>
      <a:lt1>
        <a:sysClr val="window" lastClr="FFFFFF"/>
      </a:lt1>
      <a:dk2>
        <a:srgbClr val="1782BF"/>
      </a:dk2>
      <a:lt2>
        <a:srgbClr val="62BCE9"/>
      </a:lt2>
      <a:accent1>
        <a:srgbClr val="073779"/>
      </a:accent1>
      <a:accent2>
        <a:srgbClr val="8FD9FB"/>
      </a:accent2>
      <a:accent3>
        <a:srgbClr val="FFCC00"/>
      </a:accent3>
      <a:accent4>
        <a:srgbClr val="EB6615"/>
      </a:accent4>
      <a:accent5>
        <a:srgbClr val="C76402"/>
      </a:accent5>
      <a:accent6>
        <a:srgbClr val="B523B4"/>
      </a:accent6>
      <a:hlink>
        <a:srgbClr val="FFDE26"/>
      </a:hlink>
      <a:folHlink>
        <a:srgbClr val="DEBE00"/>
      </a:folHlink>
    </a:clrScheme>
    <a:fontScheme name="Sky">
      <a:majorFont>
        <a:latin typeface="Arial Rounded MT Bold"/>
        <a:ea typeface=""/>
        <a:cs typeface=""/>
        <a:font script="Jpan" typeface="ＭＳ Ｐゴシック"/>
        <a:font script="Hans" typeface="宋体"/>
        <a:font script="Hant" typeface="新細明體"/>
      </a:majorFont>
      <a:minorFont>
        <a:latin typeface="Arial Rounded MT Bold"/>
        <a:ea typeface=""/>
        <a:cs typeface=""/>
        <a:font script="Jpan" typeface="ＭＳ Ｐゴシック"/>
        <a:font script="Hans" typeface="宋体"/>
        <a:font script="Hant" typeface="新細明體"/>
      </a:minorFont>
    </a:fontScheme>
    <a:fmtScheme name="Sky">
      <a:fillStyleLst>
        <a:solidFill>
          <a:schemeClr val="phClr"/>
        </a:solidFill>
        <a:solidFill>
          <a:schemeClr val="phClr">
            <a:alpha val="50000"/>
          </a:schemeClr>
        </a:solidFill>
        <a:gradFill rotWithShape="1">
          <a:gsLst>
            <a:gs pos="0">
              <a:schemeClr val="phClr">
                <a:shade val="30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4400000" scaled="1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  <a:ln w="635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88900" dist="63500" dir="3000000" algn="br" rotWithShape="0">
              <a:srgbClr val="000000">
                <a:alpha val="35000"/>
              </a:srgbClr>
            </a:outerShdw>
          </a:effectLst>
        </a:effectStyle>
        <a:effectStyle>
          <a:effectLst>
            <a:innerShdw blurRad="50800" dist="25400" dir="6600000">
              <a:srgbClr val="000000">
                <a:alpha val="50000"/>
              </a:srgbClr>
            </a:innerShdw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40000"/>
                <a:lumMod val="105000"/>
              </a:schemeClr>
            </a:gs>
            <a:gs pos="100000">
              <a:schemeClr val="phClr">
                <a:shade val="20000"/>
                <a:satMod val="250000"/>
                <a:lumMod val="110000"/>
              </a:schemeClr>
            </a:gs>
          </a:gsLst>
          <a:path path="circle">
            <a:fillToRect l="50000" t="50000" r="50000" b="5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Sky.thmx</Template>
  <TotalTime>83</TotalTime>
  <Words>182</Words>
  <Application>Microsoft Macintosh PowerPoint</Application>
  <PresentationFormat>On-screen Show (4:3)</PresentationFormat>
  <Paragraphs>52</Paragraphs>
  <Slides>32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3" baseType="lpstr">
      <vt:lpstr>Sky</vt:lpstr>
      <vt:lpstr>LANDLORD</vt:lpstr>
      <vt:lpstr>MEMBERS – G01 </vt:lpstr>
      <vt:lpstr>GAME CONCEPTS</vt:lpstr>
      <vt:lpstr>PowerPoint Presentation</vt:lpstr>
      <vt:lpstr>PowerPoint Presentation</vt:lpstr>
      <vt:lpstr>PowerPoint Presentation</vt:lpstr>
      <vt:lpstr>PowerPoint Presentation</vt:lpstr>
      <vt:lpstr>IDEA</vt:lpstr>
      <vt:lpstr>GAMEPLAY</vt:lpstr>
      <vt:lpstr>CONTROL</vt:lpstr>
      <vt:lpstr>COCOS2D-X</vt:lpstr>
      <vt:lpstr>PROJECT MANAGEMENT</vt:lpstr>
      <vt:lpstr>PIVOTALTRACKER</vt:lpstr>
      <vt:lpstr>REVISION CONTROL AND SOURCE CODE MANAGEMENT</vt:lpstr>
      <vt:lpstr>GITHUB REPO</vt:lpstr>
      <vt:lpstr>BUG TRACKING</vt:lpstr>
      <vt:lpstr>GIT WORKFLOW</vt:lpstr>
      <vt:lpstr>STATISTICS</vt:lpstr>
      <vt:lpstr>SOFTWARE DEVELOPMENT PROCESS</vt:lpstr>
      <vt:lpstr>SENTESTINGKIT</vt:lpstr>
      <vt:lpstr>COCOA TOUCH UNIT TESTING</vt:lpstr>
      <vt:lpstr>TEST COVERAGE</vt:lpstr>
      <vt:lpstr>STATIC SOURCE CODE ANALYSIS</vt:lpstr>
      <vt:lpstr>PowerPoint Presentation</vt:lpstr>
      <vt:lpstr>SYSTEM'S ARCHITECTURAL BLUEPRINTS</vt:lpstr>
      <vt:lpstr>PowerPoint Presentation</vt:lpstr>
      <vt:lpstr>ACTIVITY DIAGRAM</vt:lpstr>
      <vt:lpstr>SEQUENCE DIAGRAM</vt:lpstr>
      <vt:lpstr>USER CASE DIAGRAM</vt:lpstr>
      <vt:lpstr>CLASS DIAGRAM</vt:lpstr>
      <vt:lpstr>RELEASE</vt:lpstr>
      <vt:lpstr>v0.1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LANDLORD</dc:title>
  <dc:creator>Johson Baby</dc:creator>
  <cp:lastModifiedBy>Johson Baby</cp:lastModifiedBy>
  <cp:revision>9</cp:revision>
  <dcterms:created xsi:type="dcterms:W3CDTF">2014-05-19T09:48:52Z</dcterms:created>
  <dcterms:modified xsi:type="dcterms:W3CDTF">2014-05-19T11:12:48Z</dcterms:modified>
</cp:coreProperties>
</file>